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173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1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1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4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82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11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46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71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7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63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9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B6133-BB1F-4CB9-8A2F-3FB26DFFEEF9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9656F-20FD-4EB0-9FA9-57412CC3E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1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47436"/>
            <a:ext cx="2679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нужна помощь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социального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работника на дому?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услуги по проживанию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пансионате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пожилых людей? </a:t>
            </a:r>
            <a:endParaRPr 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8982" y="1036935"/>
            <a:ext cx="2639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координатор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поможет разобраться и выстроит маршрут помощи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2783" y="2060848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9544" y="4024484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10" descr="https://kamspo.minobr63.ru/wp-content/uploads/2020/10/How-do-I-get-a-care-assessment2-scaled-1-2048x20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0585"/>
          <a:stretch/>
        </p:blipFill>
        <p:spPr bwMode="auto">
          <a:xfrm>
            <a:off x="120718" y="3789040"/>
            <a:ext cx="928086" cy="72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krasrabota.ru/wp-content/uploads/2021/10/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74" y="1916832"/>
            <a:ext cx="683568" cy="68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0952" y="2006745"/>
            <a:ext cx="2197487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r>
              <a:rPr lang="ru-RU" b="1" dirty="0" smtClean="0"/>
              <a:t>Позвоните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8 800 234 49 73</a:t>
            </a:r>
          </a:p>
          <a:p>
            <a:endParaRPr lang="ru-RU" sz="1050" dirty="0"/>
          </a:p>
          <a:p>
            <a:pPr algn="ctr"/>
            <a:r>
              <a:rPr lang="ru-RU" sz="1400" dirty="0" smtClean="0"/>
              <a:t>  Озвучьте свою проблему,</a:t>
            </a:r>
          </a:p>
          <a:p>
            <a:pPr algn="ctr"/>
            <a:r>
              <a:rPr lang="ru-RU" sz="1400" dirty="0" smtClean="0"/>
              <a:t> оставьте контактные </a:t>
            </a:r>
          </a:p>
          <a:p>
            <a:pPr algn="ctr"/>
            <a:r>
              <a:rPr lang="ru-RU" sz="1400" dirty="0" smtClean="0"/>
              <a:t>данные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32783" y="4018721"/>
            <a:ext cx="2197487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     </a:t>
            </a:r>
            <a:r>
              <a:rPr lang="ru-RU" sz="1400" dirty="0" smtClean="0"/>
              <a:t>       С </a:t>
            </a:r>
            <a:r>
              <a:rPr lang="ru-RU" sz="1400" dirty="0" smtClean="0"/>
              <a:t>Вами </a:t>
            </a:r>
          </a:p>
          <a:p>
            <a:pPr algn="ctr"/>
            <a:r>
              <a:rPr lang="ru-RU" sz="1400" b="1" dirty="0" smtClean="0"/>
              <a:t>свяжется </a:t>
            </a:r>
            <a:r>
              <a:rPr lang="ru-RU" sz="1400" dirty="0" smtClean="0"/>
              <a:t>специалист</a:t>
            </a:r>
            <a:r>
              <a:rPr lang="ru-RU" sz="1400" dirty="0"/>
              <a:t>,</a:t>
            </a:r>
            <a:r>
              <a:rPr lang="ru-RU" sz="1400" dirty="0" smtClean="0"/>
              <a:t> </a:t>
            </a:r>
            <a:r>
              <a:rPr lang="ru-RU" sz="1400" b="1" dirty="0" smtClean="0"/>
              <a:t>согласует </a:t>
            </a:r>
            <a:r>
              <a:rPr lang="ru-RU" sz="1400" b="1" dirty="0" smtClean="0"/>
              <a:t>дату </a:t>
            </a:r>
            <a:r>
              <a:rPr lang="ru-RU" sz="1400" dirty="0" smtClean="0"/>
              <a:t>встречи,</a:t>
            </a:r>
          </a:p>
          <a:p>
            <a:pPr algn="ctr"/>
            <a:r>
              <a:rPr lang="ru-RU" sz="1400" b="1" dirty="0"/>
              <a:t>у</a:t>
            </a:r>
            <a:r>
              <a:rPr lang="ru-RU" sz="1400" b="1" dirty="0" smtClean="0"/>
              <a:t>точнит виды помощи</a:t>
            </a:r>
            <a:r>
              <a:rPr lang="ru-RU" sz="1400" dirty="0" smtClean="0"/>
              <a:t>, </a:t>
            </a:r>
            <a:r>
              <a:rPr lang="ru-RU" sz="1400" b="1" dirty="0" smtClean="0"/>
              <a:t>поможет</a:t>
            </a:r>
            <a:r>
              <a:rPr lang="ru-RU" sz="1400" dirty="0" smtClean="0"/>
              <a:t> оформить документы</a:t>
            </a:r>
            <a:endParaRPr lang="ru-RU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3363379" y="147435"/>
            <a:ext cx="2679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нужна помощь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социального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работника на дому?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услуги по проживанию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пансионате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пожилых людей? </a:t>
            </a:r>
            <a:endParaRPr 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9564" y="147435"/>
            <a:ext cx="2679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нужна помощь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социального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работника на дому?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услуги по проживанию </a:t>
            </a:r>
            <a:endParaRPr lang="en-US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пансионате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пожилых людей? </a:t>
            </a:r>
            <a:endParaRPr 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63148" y="1036935"/>
            <a:ext cx="2639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координатор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поможет разобраться и выстроит маршрут помощи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09034" y="1036935"/>
            <a:ext cx="26398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координатор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поможет разобраться и выстроит маршрут помощи</a:t>
            </a:r>
            <a:endParaRPr lang="ru-RU" sz="1400" b="1" dirty="0">
              <a:solidFill>
                <a:srgbClr val="7030A0"/>
              </a:solidFill>
            </a:endParaRPr>
          </a:p>
        </p:txBody>
      </p:sp>
      <p:pic>
        <p:nvPicPr>
          <p:cNvPr id="1032" name="Picture 8" descr="C:\Users\Шеф\Desktop\Ресурсный центр\Логотип\маленький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74" y="5963135"/>
            <a:ext cx="6191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7316" y="6072970"/>
            <a:ext cx="180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Ресурсный центр социального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обслуживания населения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Пензенской области</a:t>
            </a:r>
            <a:endParaRPr lang="ru-RU" sz="800" b="1" dirty="0">
              <a:solidFill>
                <a:srgbClr val="33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638958" y="2071473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665109" y="2060848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638958" y="4024484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684844" y="4024484"/>
            <a:ext cx="2088232" cy="16246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Picture 2" descr="https://www.krasrabota.ru/wp-content/uploads/2021/10/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148" y="1944479"/>
            <a:ext cx="683568" cy="68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ttps://www.krasrabota.ru/wp-content/uploads/2021/10/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34" y="1892086"/>
            <a:ext cx="683568" cy="68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0" descr="https://kamspo.minobr63.ru/wp-content/uploads/2020/10/How-do-I-get-a-care-assessment2-scaled-1-2048x20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0585"/>
          <a:stretch/>
        </p:blipFill>
        <p:spPr bwMode="auto">
          <a:xfrm>
            <a:off x="3240889" y="3805704"/>
            <a:ext cx="928086" cy="72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https://kamspo.minobr63.ru/wp-content/uploads/2020/10/How-do-I-get-a-care-assessment2-scaled-1-2048x20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0585"/>
          <a:stretch/>
        </p:blipFill>
        <p:spPr bwMode="auto">
          <a:xfrm>
            <a:off x="6369564" y="3789039"/>
            <a:ext cx="928086" cy="72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3604296" y="2076890"/>
            <a:ext cx="2197487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r>
              <a:rPr lang="ru-RU" b="1" dirty="0" smtClean="0"/>
              <a:t>Позвоните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8 800 234 49 73</a:t>
            </a:r>
          </a:p>
          <a:p>
            <a:endParaRPr lang="ru-RU" sz="1050" dirty="0"/>
          </a:p>
          <a:p>
            <a:pPr algn="ctr"/>
            <a:r>
              <a:rPr lang="ru-RU" sz="1400" dirty="0" smtClean="0"/>
              <a:t>  Озвучьте свою проблему,</a:t>
            </a:r>
          </a:p>
          <a:p>
            <a:pPr algn="ctr"/>
            <a:r>
              <a:rPr lang="ru-RU" sz="1400" dirty="0" smtClean="0"/>
              <a:t> оставьте контактные </a:t>
            </a:r>
          </a:p>
          <a:p>
            <a:pPr algn="ctr"/>
            <a:r>
              <a:rPr lang="ru-RU" sz="1400" dirty="0" smtClean="0"/>
              <a:t>данные</a:t>
            </a:r>
            <a:endParaRPr lang="ru-RU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6630216" y="2156666"/>
            <a:ext cx="2197487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r>
              <a:rPr lang="ru-RU" b="1" dirty="0" smtClean="0"/>
              <a:t>Позвоните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     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8 800 234 49 73</a:t>
            </a:r>
          </a:p>
          <a:p>
            <a:endParaRPr lang="ru-RU" sz="1050" dirty="0"/>
          </a:p>
          <a:p>
            <a:pPr algn="ctr"/>
            <a:r>
              <a:rPr lang="ru-RU" sz="1400" dirty="0" smtClean="0"/>
              <a:t>  Озвучьте свою проблему,</a:t>
            </a:r>
          </a:p>
          <a:p>
            <a:pPr algn="ctr"/>
            <a:r>
              <a:rPr lang="ru-RU" sz="1400" dirty="0" smtClean="0"/>
              <a:t> оставьте контактные </a:t>
            </a:r>
          </a:p>
          <a:p>
            <a:pPr algn="ctr"/>
            <a:r>
              <a:rPr lang="ru-RU" sz="1400" dirty="0" smtClean="0"/>
              <a:t>данные</a:t>
            </a:r>
            <a:endParaRPr lang="ru-RU" sz="1400" dirty="0"/>
          </a:p>
        </p:txBody>
      </p:sp>
      <p:sp>
        <p:nvSpPr>
          <p:cNvPr id="56" name="TextBox 55"/>
          <p:cNvSpPr txBox="1"/>
          <p:nvPr/>
        </p:nvSpPr>
        <p:spPr>
          <a:xfrm>
            <a:off x="3604296" y="4017206"/>
            <a:ext cx="2197487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     </a:t>
            </a:r>
            <a:r>
              <a:rPr lang="ru-RU" sz="1400" dirty="0" smtClean="0"/>
              <a:t>       С </a:t>
            </a:r>
            <a:r>
              <a:rPr lang="ru-RU" sz="1400" dirty="0" smtClean="0"/>
              <a:t>Вами </a:t>
            </a:r>
          </a:p>
          <a:p>
            <a:pPr algn="ctr"/>
            <a:r>
              <a:rPr lang="ru-RU" sz="1400" b="1" dirty="0" smtClean="0"/>
              <a:t>свяжется </a:t>
            </a:r>
            <a:r>
              <a:rPr lang="ru-RU" sz="1400" dirty="0" smtClean="0"/>
              <a:t>специалист</a:t>
            </a:r>
            <a:r>
              <a:rPr lang="ru-RU" sz="1400" dirty="0"/>
              <a:t>,</a:t>
            </a:r>
            <a:r>
              <a:rPr lang="ru-RU" sz="1400" dirty="0" smtClean="0"/>
              <a:t> </a:t>
            </a:r>
            <a:r>
              <a:rPr lang="ru-RU" sz="1400" b="1" dirty="0" smtClean="0"/>
              <a:t>согласует </a:t>
            </a:r>
            <a:r>
              <a:rPr lang="ru-RU" sz="1400" b="1" dirty="0" smtClean="0"/>
              <a:t>дату </a:t>
            </a:r>
            <a:r>
              <a:rPr lang="ru-RU" sz="1400" dirty="0" smtClean="0"/>
              <a:t>встречи,</a:t>
            </a:r>
          </a:p>
          <a:p>
            <a:pPr algn="ctr"/>
            <a:r>
              <a:rPr lang="ru-RU" sz="1400" b="1" dirty="0"/>
              <a:t>у</a:t>
            </a:r>
            <a:r>
              <a:rPr lang="ru-RU" sz="1400" b="1" dirty="0" smtClean="0"/>
              <a:t>точнит виды помощи</a:t>
            </a:r>
            <a:r>
              <a:rPr lang="ru-RU" sz="1400" dirty="0" smtClean="0"/>
              <a:t>, </a:t>
            </a:r>
            <a:r>
              <a:rPr lang="ru-RU" sz="1400" b="1" dirty="0" smtClean="0"/>
              <a:t>поможет</a:t>
            </a:r>
            <a:r>
              <a:rPr lang="ru-RU" sz="1400" dirty="0" smtClean="0"/>
              <a:t> оформить документы</a:t>
            </a:r>
            <a:endParaRPr lang="ru-RU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6684844" y="4042759"/>
            <a:ext cx="2197487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     </a:t>
            </a:r>
            <a:r>
              <a:rPr lang="ru-RU" sz="1400" dirty="0" smtClean="0"/>
              <a:t>       С </a:t>
            </a:r>
            <a:r>
              <a:rPr lang="ru-RU" sz="1400" dirty="0" smtClean="0"/>
              <a:t>Вами </a:t>
            </a:r>
          </a:p>
          <a:p>
            <a:pPr algn="ctr"/>
            <a:r>
              <a:rPr lang="ru-RU" sz="1400" b="1" dirty="0" smtClean="0"/>
              <a:t>свяжется </a:t>
            </a:r>
            <a:r>
              <a:rPr lang="ru-RU" sz="1400" dirty="0" smtClean="0"/>
              <a:t>специалист</a:t>
            </a:r>
            <a:r>
              <a:rPr lang="ru-RU" sz="1400" dirty="0"/>
              <a:t>,</a:t>
            </a:r>
            <a:r>
              <a:rPr lang="ru-RU" sz="1400" dirty="0" smtClean="0"/>
              <a:t> </a:t>
            </a:r>
            <a:r>
              <a:rPr lang="ru-RU" sz="1400" b="1" dirty="0" smtClean="0"/>
              <a:t>согласует </a:t>
            </a:r>
            <a:r>
              <a:rPr lang="ru-RU" sz="1400" b="1" dirty="0" smtClean="0"/>
              <a:t>дату </a:t>
            </a:r>
            <a:r>
              <a:rPr lang="ru-RU" sz="1400" dirty="0" smtClean="0"/>
              <a:t>встречи,</a:t>
            </a:r>
          </a:p>
          <a:p>
            <a:pPr algn="ctr"/>
            <a:r>
              <a:rPr lang="ru-RU" sz="1400" b="1" dirty="0"/>
              <a:t>у</a:t>
            </a:r>
            <a:r>
              <a:rPr lang="ru-RU" sz="1400" b="1" dirty="0" smtClean="0"/>
              <a:t>точнит виды помощи</a:t>
            </a:r>
            <a:r>
              <a:rPr lang="ru-RU" sz="1400" dirty="0" smtClean="0"/>
              <a:t>, </a:t>
            </a:r>
            <a:r>
              <a:rPr lang="ru-RU" sz="1400" b="1" dirty="0" smtClean="0"/>
              <a:t>поможет</a:t>
            </a:r>
            <a:r>
              <a:rPr lang="ru-RU" sz="1400" dirty="0" smtClean="0"/>
              <a:t> оформить документы</a:t>
            </a:r>
            <a:endParaRPr lang="ru-RU" sz="1400" dirty="0"/>
          </a:p>
        </p:txBody>
      </p:sp>
      <p:pic>
        <p:nvPicPr>
          <p:cNvPr id="59" name="Picture 8" descr="C:\Users\Шеф\Desktop\Ресурсный центр\Логотип\маленький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369" y="5959950"/>
            <a:ext cx="6191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C:\Users\Шеф\Desktop\Ресурсный центр\Логотип\маленький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44" y="5959950"/>
            <a:ext cx="6191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4003046" y="6072970"/>
            <a:ext cx="180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Ресурсный центр социального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обслуживания населения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Пензенской области</a:t>
            </a:r>
            <a:endParaRPr lang="ru-RU" sz="800" b="1" dirty="0">
              <a:solidFill>
                <a:srgbClr val="33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143169" y="6018053"/>
            <a:ext cx="180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Ресурсный центр социального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обслуживания населения </a:t>
            </a:r>
          </a:p>
          <a:p>
            <a:r>
              <a:rPr lang="ru-RU" sz="800" b="1" dirty="0" smtClean="0">
                <a:solidFill>
                  <a:srgbClr val="336600"/>
                </a:solidFill>
                <a:latin typeface="Arial" pitchFamily="34" charset="0"/>
                <a:cs typeface="Arial" pitchFamily="34" charset="0"/>
              </a:rPr>
              <a:t>Пензенской области</a:t>
            </a:r>
            <a:endParaRPr lang="ru-RU" sz="800" b="1" dirty="0">
              <a:solidFill>
                <a:srgbClr val="3366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987824" y="44624"/>
            <a:ext cx="0" cy="669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228184" y="0"/>
            <a:ext cx="0" cy="669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85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Экран (4:3)</PresentationFormat>
  <Paragraphs>54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Шеф</dc:creator>
  <cp:lastModifiedBy>Шеф</cp:lastModifiedBy>
  <cp:revision>1</cp:revision>
  <dcterms:created xsi:type="dcterms:W3CDTF">2022-10-26T05:39:01Z</dcterms:created>
  <dcterms:modified xsi:type="dcterms:W3CDTF">2022-10-26T05:39:57Z</dcterms:modified>
</cp:coreProperties>
</file>