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2" r:id="rId3"/>
    <p:sldId id="273" r:id="rId4"/>
    <p:sldId id="274" r:id="rId5"/>
    <p:sldId id="282" r:id="rId6"/>
    <p:sldId id="275" r:id="rId7"/>
    <p:sldId id="276" r:id="rId8"/>
    <p:sldId id="277" r:id="rId9"/>
    <p:sldId id="278" r:id="rId10"/>
    <p:sldId id="279" r:id="rId11"/>
    <p:sldId id="280" r:id="rId12"/>
  </p:sldIdLst>
  <p:sldSz cx="6858000" cy="9906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56950A-9A9F-420B-88F0-FD52B282BA86}" v="35" dt="2022-02-21T15:37:55.7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43223" autoAdjust="0"/>
  </p:normalViewPr>
  <p:slideViewPr>
    <p:cSldViewPr>
      <p:cViewPr>
        <p:scale>
          <a:sx n="76" d="100"/>
          <a:sy n="76" d="100"/>
        </p:scale>
        <p:origin x="-2784" y="-2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let Markarian" userId="4926d2b407f31d77" providerId="LiveId" clId="{4D56950A-9A9F-420B-88F0-FD52B282BA86}"/>
    <pc:docChg chg="undo custSel addSld delSld modSld">
      <pc:chgData name="Hamlet Markarian" userId="4926d2b407f31d77" providerId="LiveId" clId="{4D56950A-9A9F-420B-88F0-FD52B282BA86}" dt="2022-02-21T15:38:57.513" v="356" actId="1076"/>
      <pc:docMkLst>
        <pc:docMk/>
      </pc:docMkLst>
      <pc:sldChg chg="addSp delSp modSp mod">
        <pc:chgData name="Hamlet Markarian" userId="4926d2b407f31d77" providerId="LiveId" clId="{4D56950A-9A9F-420B-88F0-FD52B282BA86}" dt="2022-02-21T15:19:10.224" v="314" actId="478"/>
        <pc:sldMkLst>
          <pc:docMk/>
          <pc:sldMk cId="0" sldId="256"/>
        </pc:sldMkLst>
        <pc:spChg chg="del mod">
          <ac:chgData name="Hamlet Markarian" userId="4926d2b407f31d77" providerId="LiveId" clId="{4D56950A-9A9F-420B-88F0-FD52B282BA86}" dt="2022-02-21T14:58:13.379" v="25" actId="478"/>
          <ac:spMkLst>
            <pc:docMk/>
            <pc:sldMk cId="0" sldId="256"/>
            <ac:spMk id="3" creationId="{00000000-0000-0000-0000-000000000000}"/>
          </ac:spMkLst>
        </pc:spChg>
        <pc:spChg chg="add 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17" creationId="{40F3C36E-964C-4829-8559-858BA80B2299}"/>
          </ac:spMkLst>
        </pc:spChg>
        <pc:spChg chg="add mod">
          <ac:chgData name="Hamlet Markarian" userId="4926d2b407f31d77" providerId="LiveId" clId="{4D56950A-9A9F-420B-88F0-FD52B282BA86}" dt="2022-02-21T14:56:49.245" v="8" actId="20577"/>
          <ac:spMkLst>
            <pc:docMk/>
            <pc:sldMk cId="0" sldId="256"/>
            <ac:spMk id="18" creationId="{C773DC6E-7225-489F-8FE6-2339FB09A9CA}"/>
          </ac:spMkLst>
        </pc:spChg>
        <pc:spChg chg="add mod">
          <ac:chgData name="Hamlet Markarian" userId="4926d2b407f31d77" providerId="LiveId" clId="{4D56950A-9A9F-420B-88F0-FD52B282BA86}" dt="2022-02-21T14:57:55.105" v="24" actId="948"/>
          <ac:spMkLst>
            <pc:docMk/>
            <pc:sldMk cId="0" sldId="256"/>
            <ac:spMk id="19" creationId="{21B4CDE5-8C1E-4596-AD8C-1D384519646E}"/>
          </ac:spMkLst>
        </pc:spChg>
        <pc:spChg chg="add del mod">
          <ac:chgData name="Hamlet Markarian" userId="4926d2b407f31d77" providerId="LiveId" clId="{4D56950A-9A9F-420B-88F0-FD52B282BA86}" dt="2022-02-21T14:56:04.035" v="6" actId="478"/>
          <ac:spMkLst>
            <pc:docMk/>
            <pc:sldMk cId="0" sldId="256"/>
            <ac:spMk id="21" creationId="{4955914C-33B9-4204-8AB2-9F30CB3EF932}"/>
          </ac:spMkLst>
        </pc:spChg>
        <pc:spChg chg="add 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2" creationId="{C67DFC2B-FFA7-47E9-97C1-7E066D8DAD21}"/>
          </ac:spMkLst>
        </pc:spChg>
        <pc:spChg chg="add 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3" creationId="{C83C4568-BEE8-4399-8FAC-124FD7EC064E}"/>
          </ac:spMkLst>
        </pc:spChg>
        <pc:spChg chg="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6" creationId="{9F39E3BD-F94B-4111-B820-E0EC5B37DE1F}"/>
          </ac:spMkLst>
        </pc:spChg>
        <pc:spChg chg="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7" creationId="{5A412446-A93D-4213-BFAE-80AA1C66C9AD}"/>
          </ac:spMkLst>
        </pc:spChg>
        <pc:spChg chg="add 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8" creationId="{DD9B394E-AEF0-4AB0-8E20-D29DA91B10E7}"/>
          </ac:spMkLst>
        </pc:spChg>
        <pc:spChg chg="add mod">
          <ac:chgData name="Hamlet Markarian" userId="4926d2b407f31d77" providerId="LiveId" clId="{4D56950A-9A9F-420B-88F0-FD52B282BA86}" dt="2022-02-21T14:55:55.637" v="4"/>
          <ac:spMkLst>
            <pc:docMk/>
            <pc:sldMk cId="0" sldId="256"/>
            <ac:spMk id="29" creationId="{023A3CCB-93C0-461C-9F8E-317AB9553DBD}"/>
          </ac:spMkLst>
        </pc:spChg>
        <pc:spChg chg="del">
          <ac:chgData name="Hamlet Markarian" userId="4926d2b407f31d77" providerId="LiveId" clId="{4D56950A-9A9F-420B-88F0-FD52B282BA86}" dt="2022-02-21T14:55:49.162" v="0" actId="478"/>
          <ac:spMkLst>
            <pc:docMk/>
            <pc:sldMk cId="0" sldId="256"/>
            <ac:spMk id="38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49.162" v="0" actId="478"/>
          <ac:spMkLst>
            <pc:docMk/>
            <pc:sldMk cId="0" sldId="256"/>
            <ac:spMk id="39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51.089" v="1" actId="478"/>
          <ac:spMkLst>
            <pc:docMk/>
            <pc:sldMk cId="0" sldId="256"/>
            <ac:spMk id="40" creationId="{00000000-0000-0000-0000-000000000000}"/>
          </ac:spMkLst>
        </pc:spChg>
        <pc:spChg chg="del mod">
          <ac:chgData name="Hamlet Markarian" userId="4926d2b407f31d77" providerId="LiveId" clId="{4D56950A-9A9F-420B-88F0-FD52B282BA86}" dt="2022-02-21T14:58:13.379" v="25" actId="478"/>
          <ac:spMkLst>
            <pc:docMk/>
            <pc:sldMk cId="0" sldId="256"/>
            <ac:spMk id="41" creationId="{00000000-0000-0000-0000-000000000000}"/>
          </ac:spMkLst>
        </pc:spChg>
        <pc:spChg chg="del mod">
          <ac:chgData name="Hamlet Markarian" userId="4926d2b407f31d77" providerId="LiveId" clId="{4D56950A-9A9F-420B-88F0-FD52B282BA86}" dt="2022-02-21T15:19:10.224" v="314" actId="478"/>
          <ac:spMkLst>
            <pc:docMk/>
            <pc:sldMk cId="0" sldId="256"/>
            <ac:spMk id="42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51.935" v="2" actId="478"/>
          <ac:spMkLst>
            <pc:docMk/>
            <pc:sldMk cId="0" sldId="256"/>
            <ac:spMk id="44" creationId="{00000000-0000-0000-0000-000000000000}"/>
          </ac:spMkLst>
        </pc:spChg>
        <pc:spChg chg="del mod">
          <ac:chgData name="Hamlet Markarian" userId="4926d2b407f31d77" providerId="LiveId" clId="{4D56950A-9A9F-420B-88F0-FD52B282BA86}" dt="2022-02-21T15:19:10.224" v="314" actId="478"/>
          <ac:spMkLst>
            <pc:docMk/>
            <pc:sldMk cId="0" sldId="256"/>
            <ac:spMk id="48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49.162" v="0" actId="478"/>
          <ac:spMkLst>
            <pc:docMk/>
            <pc:sldMk cId="0" sldId="256"/>
            <ac:spMk id="49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49.162" v="0" actId="478"/>
          <ac:spMkLst>
            <pc:docMk/>
            <pc:sldMk cId="0" sldId="256"/>
            <ac:spMk id="50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4:55:51.935" v="2" actId="478"/>
          <ac:spMkLst>
            <pc:docMk/>
            <pc:sldMk cId="0" sldId="256"/>
            <ac:spMk id="51" creationId="{00000000-0000-0000-0000-000000000000}"/>
          </ac:spMkLst>
        </pc:spChg>
        <pc:grpChg chg="add mod">
          <ac:chgData name="Hamlet Markarian" userId="4926d2b407f31d77" providerId="LiveId" clId="{4D56950A-9A9F-420B-88F0-FD52B282BA86}" dt="2022-02-21T14:55:55.637" v="4"/>
          <ac:grpSpMkLst>
            <pc:docMk/>
            <pc:sldMk cId="0" sldId="256"/>
            <ac:grpSpMk id="25" creationId="{0C13A37B-45F8-4983-B420-9FB044971DF2}"/>
          </ac:grpSpMkLst>
        </pc:grpChg>
        <pc:grpChg chg="del">
          <ac:chgData name="Hamlet Markarian" userId="4926d2b407f31d77" providerId="LiveId" clId="{4D56950A-9A9F-420B-88F0-FD52B282BA86}" dt="2022-02-21T14:55:49.162" v="0" actId="478"/>
          <ac:grpSpMkLst>
            <pc:docMk/>
            <pc:sldMk cId="0" sldId="256"/>
            <ac:grpSpMk id="45" creationId="{00000000-0000-0000-0000-000000000000}"/>
          </ac:grpSpMkLst>
        </pc:grpChg>
        <pc:picChg chg="add mod">
          <ac:chgData name="Hamlet Markarian" userId="4926d2b407f31d77" providerId="LiveId" clId="{4D56950A-9A9F-420B-88F0-FD52B282BA86}" dt="2022-02-21T14:55:55.637" v="4"/>
          <ac:picMkLst>
            <pc:docMk/>
            <pc:sldMk cId="0" sldId="256"/>
            <ac:picMk id="24" creationId="{9347B1BC-3D5E-4AD9-A621-BE87EAC46420}"/>
          </ac:picMkLst>
        </pc:picChg>
        <pc:picChg chg="del">
          <ac:chgData name="Hamlet Markarian" userId="4926d2b407f31d77" providerId="LiveId" clId="{4D56950A-9A9F-420B-88F0-FD52B282BA86}" dt="2022-02-21T14:55:49.162" v="0" actId="478"/>
          <ac:picMkLst>
            <pc:docMk/>
            <pc:sldMk cId="0" sldId="256"/>
            <ac:picMk id="43" creationId="{00000000-0000-0000-0000-000000000000}"/>
          </ac:picMkLst>
        </pc:picChg>
        <pc:cxnChg chg="add mod">
          <ac:chgData name="Hamlet Markarian" userId="4926d2b407f31d77" providerId="LiveId" clId="{4D56950A-9A9F-420B-88F0-FD52B282BA86}" dt="2022-02-21T14:55:55.637" v="4"/>
          <ac:cxnSpMkLst>
            <pc:docMk/>
            <pc:sldMk cId="0" sldId="256"/>
            <ac:cxnSpMk id="20" creationId="{68F4294B-214E-4F47-8E50-B9460A9DA2B9}"/>
          </ac:cxnSpMkLst>
        </pc:cxnChg>
      </pc:sldChg>
      <pc:sldChg chg="delSp del mod">
        <pc:chgData name="Hamlet Markarian" userId="4926d2b407f31d77" providerId="LiveId" clId="{4D56950A-9A9F-420B-88F0-FD52B282BA86}" dt="2022-02-21T15:06:53.826" v="129" actId="2696"/>
        <pc:sldMkLst>
          <pc:docMk/>
          <pc:sldMk cId="628664828" sldId="258"/>
        </pc:sldMkLst>
        <pc:spChg chg="del">
          <ac:chgData name="Hamlet Markarian" userId="4926d2b407f31d77" providerId="LiveId" clId="{4D56950A-9A9F-420B-88F0-FD52B282BA86}" dt="2022-02-21T14:58:41.133" v="30" actId="21"/>
          <ac:spMkLst>
            <pc:docMk/>
            <pc:sldMk cId="628664828" sldId="258"/>
            <ac:spMk id="3" creationId="{00000000-0000-0000-0000-000000000000}"/>
          </ac:spMkLst>
        </pc:spChg>
      </pc:sldChg>
      <pc:sldChg chg="delSp del mod">
        <pc:chgData name="Hamlet Markarian" userId="4926d2b407f31d77" providerId="LiveId" clId="{4D56950A-9A9F-420B-88F0-FD52B282BA86}" dt="2022-02-21T15:15:49.145" v="267" actId="2696"/>
        <pc:sldMkLst>
          <pc:docMk/>
          <pc:sldMk cId="2533172574" sldId="260"/>
        </pc:sldMkLst>
        <pc:graphicFrameChg chg="del">
          <ac:chgData name="Hamlet Markarian" userId="4926d2b407f31d77" providerId="LiveId" clId="{4D56950A-9A9F-420B-88F0-FD52B282BA86}" dt="2022-02-21T15:07:12.797" v="132" actId="21"/>
          <ac:graphicFrameMkLst>
            <pc:docMk/>
            <pc:sldMk cId="2533172574" sldId="260"/>
            <ac:graphicFrameMk id="16" creationId="{00000000-0000-0000-0000-000000000000}"/>
          </ac:graphicFrameMkLst>
        </pc:graphicFrameChg>
      </pc:sldChg>
      <pc:sldChg chg="delSp del mod">
        <pc:chgData name="Hamlet Markarian" userId="4926d2b407f31d77" providerId="LiveId" clId="{4D56950A-9A9F-420B-88F0-FD52B282BA86}" dt="2022-02-21T15:17:55.816" v="312" actId="2696"/>
        <pc:sldMkLst>
          <pc:docMk/>
          <pc:sldMk cId="3839474727" sldId="261"/>
        </pc:sldMkLst>
        <pc:spChg chg="del">
          <ac:chgData name="Hamlet Markarian" userId="4926d2b407f31d77" providerId="LiveId" clId="{4D56950A-9A9F-420B-88F0-FD52B282BA86}" dt="2022-02-21T15:16:05.428" v="269" actId="21"/>
          <ac:spMkLst>
            <pc:docMk/>
            <pc:sldMk cId="3839474727" sldId="261"/>
            <ac:spMk id="3" creationId="{00000000-0000-0000-0000-000000000000}"/>
          </ac:spMkLst>
        </pc:spChg>
      </pc:sldChg>
      <pc:sldChg chg="delSp del mod">
        <pc:chgData name="Hamlet Markarian" userId="4926d2b407f31d77" providerId="LiveId" clId="{4D56950A-9A9F-420B-88F0-FD52B282BA86}" dt="2022-02-21T15:17:55.816" v="312" actId="2696"/>
        <pc:sldMkLst>
          <pc:docMk/>
          <pc:sldMk cId="2199337578" sldId="262"/>
        </pc:sldMkLst>
        <pc:spChg chg="del">
          <ac:chgData name="Hamlet Markarian" userId="4926d2b407f31d77" providerId="LiveId" clId="{4D56950A-9A9F-420B-88F0-FD52B282BA86}" dt="2022-02-21T15:16:59.389" v="291" actId="21"/>
          <ac:spMkLst>
            <pc:docMk/>
            <pc:sldMk cId="2199337578" sldId="262"/>
            <ac:spMk id="3" creationId="{00000000-0000-0000-0000-000000000000}"/>
          </ac:spMkLst>
        </pc:spChg>
      </pc:sldChg>
      <pc:sldChg chg="delSp del mod">
        <pc:chgData name="Hamlet Markarian" userId="4926d2b407f31d77" providerId="LiveId" clId="{4D56950A-9A9F-420B-88F0-FD52B282BA86}" dt="2022-02-21T15:06:53.826" v="129" actId="2696"/>
        <pc:sldMkLst>
          <pc:docMk/>
          <pc:sldMk cId="3854004980" sldId="267"/>
        </pc:sldMkLst>
        <pc:spChg chg="del">
          <ac:chgData name="Hamlet Markarian" userId="4926d2b407f31d77" providerId="LiveId" clId="{4D56950A-9A9F-420B-88F0-FD52B282BA86}" dt="2022-02-21T14:59:29.244" v="43" actId="21"/>
          <ac:spMkLst>
            <pc:docMk/>
            <pc:sldMk cId="3854004980" sldId="267"/>
            <ac:spMk id="3" creationId="{00000000-0000-0000-0000-000000000000}"/>
          </ac:spMkLst>
        </pc:spChg>
      </pc:sldChg>
      <pc:sldChg chg="addSp delSp add del mod">
        <pc:chgData name="Hamlet Markarian" userId="4926d2b407f31d77" providerId="LiveId" clId="{4D56950A-9A9F-420B-88F0-FD52B282BA86}" dt="2022-02-21T15:06:53.826" v="129" actId="2696"/>
        <pc:sldMkLst>
          <pc:docMk/>
          <pc:sldMk cId="1844642066" sldId="268"/>
        </pc:sldMkLst>
        <pc:spChg chg="add del">
          <ac:chgData name="Hamlet Markarian" userId="4926d2b407f31d77" providerId="LiveId" clId="{4D56950A-9A9F-420B-88F0-FD52B282BA86}" dt="2022-02-21T15:00:52.879" v="70" actId="21"/>
          <ac:spMkLst>
            <pc:docMk/>
            <pc:sldMk cId="1844642066" sldId="268"/>
            <ac:spMk id="3" creationId="{00000000-0000-0000-0000-000000000000}"/>
          </ac:spMkLst>
        </pc:spChg>
        <pc:spChg chg="add del">
          <ac:chgData name="Hamlet Markarian" userId="4926d2b407f31d77" providerId="LiveId" clId="{4D56950A-9A9F-420B-88F0-FD52B282BA86}" dt="2022-02-21T15:00:52.879" v="70" actId="21"/>
          <ac:spMkLst>
            <pc:docMk/>
            <pc:sldMk cId="1844642066" sldId="268"/>
            <ac:spMk id="14" creationId="{00000000-0000-0000-0000-000000000000}"/>
          </ac:spMkLst>
        </pc:spChg>
        <pc:spChg chg="add del">
          <ac:chgData name="Hamlet Markarian" userId="4926d2b407f31d77" providerId="LiveId" clId="{4D56950A-9A9F-420B-88F0-FD52B282BA86}" dt="2022-02-21T15:00:52.879" v="70" actId="21"/>
          <ac:spMkLst>
            <pc:docMk/>
            <pc:sldMk cId="1844642066" sldId="268"/>
            <ac:spMk id="16" creationId="{00000000-0000-0000-0000-000000000000}"/>
          </ac:spMkLst>
        </pc:spChg>
        <pc:spChg chg="add del">
          <ac:chgData name="Hamlet Markarian" userId="4926d2b407f31d77" providerId="LiveId" clId="{4D56950A-9A9F-420B-88F0-FD52B282BA86}" dt="2022-02-21T15:00:52.879" v="70" actId="21"/>
          <ac:spMkLst>
            <pc:docMk/>
            <pc:sldMk cId="1844642066" sldId="268"/>
            <ac:spMk id="42" creationId="{00000000-0000-0000-0000-000000000000}"/>
          </ac:spMkLst>
        </pc:spChg>
        <pc:spChg chg="add del">
          <ac:chgData name="Hamlet Markarian" userId="4926d2b407f31d77" providerId="LiveId" clId="{4D56950A-9A9F-420B-88F0-FD52B282BA86}" dt="2022-02-21T15:00:52.879" v="70" actId="21"/>
          <ac:spMkLst>
            <pc:docMk/>
            <pc:sldMk cId="1844642066" sldId="268"/>
            <ac:spMk id="48" creationId="{00000000-0000-0000-0000-000000000000}"/>
          </ac:spMkLst>
        </pc:spChg>
        <pc:graphicFrameChg chg="add del">
          <ac:chgData name="Hamlet Markarian" userId="4926d2b407f31d77" providerId="LiveId" clId="{4D56950A-9A9F-420B-88F0-FD52B282BA86}" dt="2022-02-21T15:00:52.879" v="70" actId="21"/>
          <ac:graphicFrameMkLst>
            <pc:docMk/>
            <pc:sldMk cId="1844642066" sldId="268"/>
            <ac:graphicFrameMk id="15" creationId="{00000000-0000-0000-0000-000000000000}"/>
          </ac:graphicFrameMkLst>
        </pc:graphicFrameChg>
        <pc:graphicFrameChg chg="add del">
          <ac:chgData name="Hamlet Markarian" userId="4926d2b407f31d77" providerId="LiveId" clId="{4D56950A-9A9F-420B-88F0-FD52B282BA86}" dt="2022-02-21T15:00:52.879" v="70" actId="21"/>
          <ac:graphicFrameMkLst>
            <pc:docMk/>
            <pc:sldMk cId="1844642066" sldId="268"/>
            <ac:graphicFrameMk id="17" creationId="{00000000-0000-0000-0000-000000000000}"/>
          </ac:graphicFrameMkLst>
        </pc:graphicFrameChg>
      </pc:sldChg>
      <pc:sldChg chg="delSp del mod">
        <pc:chgData name="Hamlet Markarian" userId="4926d2b407f31d77" providerId="LiveId" clId="{4D56950A-9A9F-420B-88F0-FD52B282BA86}" dt="2022-02-21T15:15:49.145" v="267" actId="2696"/>
        <pc:sldMkLst>
          <pc:docMk/>
          <pc:sldMk cId="1539957383" sldId="269"/>
        </pc:sldMkLst>
        <pc:spChg chg="del">
          <ac:chgData name="Hamlet Markarian" userId="4926d2b407f31d77" providerId="LiveId" clId="{4D56950A-9A9F-420B-88F0-FD52B282BA86}" dt="2022-02-21T15:11:38.986" v="201" actId="21"/>
          <ac:spMkLst>
            <pc:docMk/>
            <pc:sldMk cId="1539957383" sldId="269"/>
            <ac:spMk id="16" creationId="{00000000-0000-0000-0000-000000000000}"/>
          </ac:spMkLst>
        </pc:spChg>
      </pc:sldChg>
      <pc:sldChg chg="delSp del mod">
        <pc:chgData name="Hamlet Markarian" userId="4926d2b407f31d77" providerId="LiveId" clId="{4D56950A-9A9F-420B-88F0-FD52B282BA86}" dt="2022-02-21T15:15:49.145" v="267" actId="2696"/>
        <pc:sldMkLst>
          <pc:docMk/>
          <pc:sldMk cId="134026936" sldId="270"/>
        </pc:sldMkLst>
        <pc:spChg chg="del">
          <ac:chgData name="Hamlet Markarian" userId="4926d2b407f31d77" providerId="LiveId" clId="{4D56950A-9A9F-420B-88F0-FD52B282BA86}" dt="2022-02-21T15:09:08.957" v="163" actId="21"/>
          <ac:spMkLst>
            <pc:docMk/>
            <pc:sldMk cId="134026936" sldId="270"/>
            <ac:spMk id="14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5:09:08.957" v="163" actId="21"/>
          <ac:spMkLst>
            <pc:docMk/>
            <pc:sldMk cId="134026936" sldId="270"/>
            <ac:spMk id="42" creationId="{00000000-0000-0000-0000-000000000000}"/>
          </ac:spMkLst>
        </pc:spChg>
        <pc:graphicFrameChg chg="del">
          <ac:chgData name="Hamlet Markarian" userId="4926d2b407f31d77" providerId="LiveId" clId="{4D56950A-9A9F-420B-88F0-FD52B282BA86}" dt="2022-02-21T15:09:08.957" v="163" actId="21"/>
          <ac:graphicFrameMkLst>
            <pc:docMk/>
            <pc:sldMk cId="134026936" sldId="270"/>
            <ac:graphicFrameMk id="16" creationId="{00000000-0000-0000-0000-000000000000}"/>
          </ac:graphicFrameMkLst>
        </pc:graphicFrameChg>
      </pc:sldChg>
      <pc:sldChg chg="delSp del mod">
        <pc:chgData name="Hamlet Markarian" userId="4926d2b407f31d77" providerId="LiveId" clId="{4D56950A-9A9F-420B-88F0-FD52B282BA86}" dt="2022-02-21T15:15:49.145" v="267" actId="2696"/>
        <pc:sldMkLst>
          <pc:docMk/>
          <pc:sldMk cId="3589367268" sldId="271"/>
        </pc:sldMkLst>
        <pc:spChg chg="del">
          <ac:chgData name="Hamlet Markarian" userId="4926d2b407f31d77" providerId="LiveId" clId="{4D56950A-9A9F-420B-88F0-FD52B282BA86}" dt="2022-02-21T15:13:28.741" v="232" actId="21"/>
          <ac:spMkLst>
            <pc:docMk/>
            <pc:sldMk cId="3589367268" sldId="271"/>
            <ac:spMk id="15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5:13:28.741" v="232" actId="21"/>
          <ac:spMkLst>
            <pc:docMk/>
            <pc:sldMk cId="3589367268" sldId="271"/>
            <ac:spMk id="42" creationId="{00000000-0000-0000-0000-000000000000}"/>
          </ac:spMkLst>
        </pc:spChg>
        <pc:graphicFrameChg chg="del">
          <ac:chgData name="Hamlet Markarian" userId="4926d2b407f31d77" providerId="LiveId" clId="{4D56950A-9A9F-420B-88F0-FD52B282BA86}" dt="2022-02-21T15:13:28.741" v="232" actId="21"/>
          <ac:graphicFrameMkLst>
            <pc:docMk/>
            <pc:sldMk cId="3589367268" sldId="271"/>
            <ac:graphicFrameMk id="14" creationId="{00000000-0000-0000-0000-000000000000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19:15.695" v="315" actId="478"/>
        <pc:sldMkLst>
          <pc:docMk/>
          <pc:sldMk cId="3236947437" sldId="272"/>
        </pc:sldMkLst>
        <pc:spChg chg="add mod">
          <ac:chgData name="Hamlet Markarian" userId="4926d2b407f31d77" providerId="LiveId" clId="{4D56950A-9A9F-420B-88F0-FD52B282BA86}" dt="2022-02-21T14:59:06.967" v="40" actId="113"/>
          <ac:spMkLst>
            <pc:docMk/>
            <pc:sldMk cId="3236947437" sldId="272"/>
            <ac:spMk id="16" creationId="{EECD067A-9FF6-46E1-8E39-A7A853E9F213}"/>
          </ac:spMkLst>
        </pc:spChg>
        <pc:spChg chg="del">
          <ac:chgData name="Hamlet Markarian" userId="4926d2b407f31d77" providerId="LiveId" clId="{4D56950A-9A9F-420B-88F0-FD52B282BA86}" dt="2022-02-21T14:58:23.234" v="27" actId="478"/>
          <ac:spMkLst>
            <pc:docMk/>
            <pc:sldMk cId="3236947437" sldId="272"/>
            <ac:spMk id="18" creationId="{C773DC6E-7225-489F-8FE6-2339FB09A9CA}"/>
          </ac:spMkLst>
        </pc:spChg>
        <pc:spChg chg="del">
          <ac:chgData name="Hamlet Markarian" userId="4926d2b407f31d77" providerId="LiveId" clId="{4D56950A-9A9F-420B-88F0-FD52B282BA86}" dt="2022-02-21T14:58:26.034" v="28" actId="478"/>
          <ac:spMkLst>
            <pc:docMk/>
            <pc:sldMk cId="3236947437" sldId="272"/>
            <ac:spMk id="19" creationId="{21B4CDE5-8C1E-4596-AD8C-1D384519646E}"/>
          </ac:spMkLst>
        </pc:spChg>
        <pc:spChg chg="add del mod">
          <ac:chgData name="Hamlet Markarian" userId="4926d2b407f31d77" providerId="LiveId" clId="{4D56950A-9A9F-420B-88F0-FD52B282BA86}" dt="2022-02-21T14:59:09.642" v="41" actId="478"/>
          <ac:spMkLst>
            <pc:docMk/>
            <pc:sldMk cId="3236947437" sldId="272"/>
            <ac:spMk id="21" creationId="{BFEFDF53-45FE-467A-893E-D4286C035CFC}"/>
          </ac:spMkLst>
        </pc:spChg>
        <pc:spChg chg="del">
          <ac:chgData name="Hamlet Markarian" userId="4926d2b407f31d77" providerId="LiveId" clId="{4D56950A-9A9F-420B-88F0-FD52B282BA86}" dt="2022-02-21T14:58:23.234" v="27" actId="478"/>
          <ac:spMkLst>
            <pc:docMk/>
            <pc:sldMk cId="3236947437" sldId="272"/>
            <ac:spMk id="42" creationId="{00000000-0000-0000-0000-000000000000}"/>
          </ac:spMkLst>
        </pc:spChg>
        <pc:spChg chg="del">
          <ac:chgData name="Hamlet Markarian" userId="4926d2b407f31d77" providerId="LiveId" clId="{4D56950A-9A9F-420B-88F0-FD52B282BA86}" dt="2022-02-21T15:19:15.695" v="315" actId="478"/>
          <ac:spMkLst>
            <pc:docMk/>
            <pc:sldMk cId="3236947437" sldId="272"/>
            <ac:spMk id="48" creationId="{00000000-0000-0000-0000-000000000000}"/>
          </ac:spMkLst>
        </pc:spChg>
        <pc:cxnChg chg="del">
          <ac:chgData name="Hamlet Markarian" userId="4926d2b407f31d77" providerId="LiveId" clId="{4D56950A-9A9F-420B-88F0-FD52B282BA86}" dt="2022-02-21T14:58:23.234" v="27" actId="478"/>
          <ac:cxnSpMkLst>
            <pc:docMk/>
            <pc:sldMk cId="3236947437" sldId="272"/>
            <ac:cxnSpMk id="20" creationId="{68F4294B-214E-4F47-8E50-B9460A9DA2B9}"/>
          </ac:cxnSpMkLst>
        </pc:cxnChg>
      </pc:sldChg>
      <pc:sldChg chg="addSp delSp modSp add mod">
        <pc:chgData name="Hamlet Markarian" userId="4926d2b407f31d77" providerId="LiveId" clId="{4D56950A-9A9F-420B-88F0-FD52B282BA86}" dt="2022-02-21T15:19:24.488" v="316" actId="478"/>
        <pc:sldMkLst>
          <pc:docMk/>
          <pc:sldMk cId="4208694560" sldId="273"/>
        </pc:sldMkLst>
        <pc:spChg chg="add del mod">
          <ac:chgData name="Hamlet Markarian" userId="4926d2b407f31d77" providerId="LiveId" clId="{4D56950A-9A9F-420B-88F0-FD52B282BA86}" dt="2022-02-21T15:00:29.186" v="64" actId="478"/>
          <ac:spMkLst>
            <pc:docMk/>
            <pc:sldMk cId="4208694560" sldId="273"/>
            <ac:spMk id="13" creationId="{F31E7F25-DC50-4DFC-A30E-918E441140B8}"/>
          </ac:spMkLst>
        </pc:spChg>
        <pc:spChg chg="mod">
          <ac:chgData name="Hamlet Markarian" userId="4926d2b407f31d77" providerId="LiveId" clId="{4D56950A-9A9F-420B-88F0-FD52B282BA86}" dt="2022-02-21T15:02:08.092" v="88" actId="20577"/>
          <ac:spMkLst>
            <pc:docMk/>
            <pc:sldMk cId="4208694560" sldId="273"/>
            <ac:spMk id="16" creationId="{EECD067A-9FF6-46E1-8E39-A7A853E9F213}"/>
          </ac:spMkLst>
        </pc:spChg>
        <pc:spChg chg="del">
          <ac:chgData name="Hamlet Markarian" userId="4926d2b407f31d77" providerId="LiveId" clId="{4D56950A-9A9F-420B-88F0-FD52B282BA86}" dt="2022-02-21T15:19:24.488" v="316" actId="478"/>
          <ac:spMkLst>
            <pc:docMk/>
            <pc:sldMk cId="4208694560" sldId="273"/>
            <ac:spMk id="48" creationId="{00000000-0000-0000-0000-000000000000}"/>
          </ac:spMkLst>
        </pc:spChg>
      </pc:sldChg>
      <pc:sldChg chg="addSp delSp modSp add mod">
        <pc:chgData name="Hamlet Markarian" userId="4926d2b407f31d77" providerId="LiveId" clId="{4D56950A-9A9F-420B-88F0-FD52B282BA86}" dt="2022-02-21T15:19:33.224" v="317" actId="478"/>
        <pc:sldMkLst>
          <pc:docMk/>
          <pc:sldMk cId="3322292923" sldId="274"/>
        </pc:sldMkLst>
        <pc:spChg chg="add del mod">
          <ac:chgData name="Hamlet Markarian" userId="4926d2b407f31d77" providerId="LiveId" clId="{4D56950A-9A9F-420B-88F0-FD52B282BA86}" dt="2022-02-21T15:06:36.970" v="126" actId="478"/>
          <ac:spMkLst>
            <pc:docMk/>
            <pc:sldMk cId="3322292923" sldId="274"/>
            <ac:spMk id="13" creationId="{31DEEC7E-7A88-42CC-9E94-61BDACC68AA8}"/>
          </ac:spMkLst>
        </pc:spChg>
        <pc:spChg chg="add del mod">
          <ac:chgData name="Hamlet Markarian" userId="4926d2b407f31d77" providerId="LiveId" clId="{4D56950A-9A9F-420B-88F0-FD52B282BA86}" dt="2022-02-21T15:06:36.970" v="126" actId="478"/>
          <ac:spMkLst>
            <pc:docMk/>
            <pc:sldMk cId="3322292923" sldId="274"/>
            <ac:spMk id="14" creationId="{DAA2B912-3F1B-4679-AECD-459BAF874F08}"/>
          </ac:spMkLst>
        </pc:spChg>
        <pc:spChg chg="add del mod">
          <ac:chgData name="Hamlet Markarian" userId="4926d2b407f31d77" providerId="LiveId" clId="{4D56950A-9A9F-420B-88F0-FD52B282BA86}" dt="2022-02-21T15:06:36.970" v="126" actId="478"/>
          <ac:spMkLst>
            <pc:docMk/>
            <pc:sldMk cId="3322292923" sldId="274"/>
            <ac:spMk id="15" creationId="{249C362F-62DB-47BE-B332-C951F1641931}"/>
          </ac:spMkLst>
        </pc:spChg>
        <pc:spChg chg="mod">
          <ac:chgData name="Hamlet Markarian" userId="4926d2b407f31d77" providerId="LiveId" clId="{4D56950A-9A9F-420B-88F0-FD52B282BA86}" dt="2022-02-21T15:03:02.191" v="95" actId="948"/>
          <ac:spMkLst>
            <pc:docMk/>
            <pc:sldMk cId="3322292923" sldId="274"/>
            <ac:spMk id="16" creationId="{EECD067A-9FF6-46E1-8E39-A7A853E9F213}"/>
          </ac:spMkLst>
        </pc:spChg>
        <pc:spChg chg="add del mod">
          <ac:chgData name="Hamlet Markarian" userId="4926d2b407f31d77" providerId="LiveId" clId="{4D56950A-9A9F-420B-88F0-FD52B282BA86}" dt="2022-02-21T15:06:36.970" v="126" actId="478"/>
          <ac:spMkLst>
            <pc:docMk/>
            <pc:sldMk cId="3322292923" sldId="274"/>
            <ac:spMk id="18" creationId="{E24182DF-EC5A-44B4-B721-75041BFE6FF0}"/>
          </ac:spMkLst>
        </pc:spChg>
        <pc:spChg chg="add del mod">
          <ac:chgData name="Hamlet Markarian" userId="4926d2b407f31d77" providerId="LiveId" clId="{4D56950A-9A9F-420B-88F0-FD52B282BA86}" dt="2022-02-21T15:06:36.970" v="126" actId="478"/>
          <ac:spMkLst>
            <pc:docMk/>
            <pc:sldMk cId="3322292923" sldId="274"/>
            <ac:spMk id="20" creationId="{DA73609C-9A30-4D47-888B-62B21C043824}"/>
          </ac:spMkLst>
        </pc:spChg>
        <pc:spChg chg="add mod">
          <ac:chgData name="Hamlet Markarian" userId="4926d2b407f31d77" providerId="LiveId" clId="{4D56950A-9A9F-420B-88F0-FD52B282BA86}" dt="2022-02-21T15:04:39.836" v="121" actId="1076"/>
          <ac:spMkLst>
            <pc:docMk/>
            <pc:sldMk cId="3322292923" sldId="274"/>
            <ac:spMk id="30" creationId="{7CE8AB19-613B-434D-A6F1-0F1A9FB06004}"/>
          </ac:spMkLst>
        </pc:spChg>
        <pc:spChg chg="add del mod">
          <ac:chgData name="Hamlet Markarian" userId="4926d2b407f31d77" providerId="LiveId" clId="{4D56950A-9A9F-420B-88F0-FD52B282BA86}" dt="2022-02-21T15:06:21.946" v="123" actId="478"/>
          <ac:spMkLst>
            <pc:docMk/>
            <pc:sldMk cId="3322292923" sldId="274"/>
            <ac:spMk id="33" creationId="{5FA3F2BB-46BD-4B7F-BDD0-18EA7ABD0BCA}"/>
          </ac:spMkLst>
        </pc:spChg>
        <pc:spChg chg="del">
          <ac:chgData name="Hamlet Markarian" userId="4926d2b407f31d77" providerId="LiveId" clId="{4D56950A-9A9F-420B-88F0-FD52B282BA86}" dt="2022-02-21T15:19:33.224" v="317" actId="478"/>
          <ac:spMkLst>
            <pc:docMk/>
            <pc:sldMk cId="3322292923" sldId="274"/>
            <ac:spMk id="48" creationId="{00000000-0000-0000-0000-000000000000}"/>
          </ac:spMkLst>
        </pc:spChg>
        <pc:graphicFrameChg chg="add del mod">
          <ac:chgData name="Hamlet Markarian" userId="4926d2b407f31d77" providerId="LiveId" clId="{4D56950A-9A9F-420B-88F0-FD52B282BA86}" dt="2022-02-21T15:06:36.970" v="126" actId="478"/>
          <ac:graphicFrameMkLst>
            <pc:docMk/>
            <pc:sldMk cId="3322292923" sldId="274"/>
            <ac:graphicFrameMk id="19" creationId="{4A8653DF-8263-40BE-8674-7637889DC4F0}"/>
          </ac:graphicFrameMkLst>
        </pc:graphicFrameChg>
        <pc:graphicFrameChg chg="add del mod">
          <ac:chgData name="Hamlet Markarian" userId="4926d2b407f31d77" providerId="LiveId" clId="{4D56950A-9A9F-420B-88F0-FD52B282BA86}" dt="2022-02-21T15:06:36.970" v="126" actId="478"/>
          <ac:graphicFrameMkLst>
            <pc:docMk/>
            <pc:sldMk cId="3322292923" sldId="274"/>
            <ac:graphicFrameMk id="21" creationId="{5EA596FF-D0F5-4990-9C8F-83173AA69669}"/>
          </ac:graphicFrameMkLst>
        </pc:graphicFrameChg>
        <pc:graphicFrameChg chg="add mod">
          <ac:chgData name="Hamlet Markarian" userId="4926d2b407f31d77" providerId="LiveId" clId="{4D56950A-9A9F-420B-88F0-FD52B282BA86}" dt="2022-02-21T15:03:10.931" v="96" actId="1076"/>
          <ac:graphicFrameMkLst>
            <pc:docMk/>
            <pc:sldMk cId="3322292923" sldId="274"/>
            <ac:graphicFrameMk id="31" creationId="{AAE4057F-BC1F-4F97-9C2C-4F1DB4C57CE9}"/>
          </ac:graphicFrameMkLst>
        </pc:graphicFrameChg>
        <pc:graphicFrameChg chg="add mod modGraphic">
          <ac:chgData name="Hamlet Markarian" userId="4926d2b407f31d77" providerId="LiveId" clId="{4D56950A-9A9F-420B-88F0-FD52B282BA86}" dt="2022-02-21T15:06:27.191" v="125" actId="1076"/>
          <ac:graphicFrameMkLst>
            <pc:docMk/>
            <pc:sldMk cId="3322292923" sldId="274"/>
            <ac:graphicFrameMk id="32" creationId="{6C7D906C-1883-4CEC-A66C-2604DAEB6FF1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19:41.744" v="318" actId="478"/>
        <pc:sldMkLst>
          <pc:docMk/>
          <pc:sldMk cId="427679830" sldId="275"/>
        </pc:sldMkLst>
        <pc:spChg chg="del">
          <ac:chgData name="Hamlet Markarian" userId="4926d2b407f31d77" providerId="LiveId" clId="{4D56950A-9A9F-420B-88F0-FD52B282BA86}" dt="2022-02-21T15:06:46.570" v="128" actId="478"/>
          <ac:spMkLst>
            <pc:docMk/>
            <pc:sldMk cId="427679830" sldId="275"/>
            <ac:spMk id="16" creationId="{EECD067A-9FF6-46E1-8E39-A7A853E9F213}"/>
          </ac:spMkLst>
        </pc:spChg>
        <pc:spChg chg="del">
          <ac:chgData name="Hamlet Markarian" userId="4926d2b407f31d77" providerId="LiveId" clId="{4D56950A-9A9F-420B-88F0-FD52B282BA86}" dt="2022-02-21T15:06:46.570" v="128" actId="478"/>
          <ac:spMkLst>
            <pc:docMk/>
            <pc:sldMk cId="427679830" sldId="275"/>
            <ac:spMk id="30" creationId="{7CE8AB19-613B-434D-A6F1-0F1A9FB06004}"/>
          </ac:spMkLst>
        </pc:spChg>
        <pc:spChg chg="del">
          <ac:chgData name="Hamlet Markarian" userId="4926d2b407f31d77" providerId="LiveId" clId="{4D56950A-9A9F-420B-88F0-FD52B282BA86}" dt="2022-02-21T15:19:41.744" v="318" actId="478"/>
          <ac:spMkLst>
            <pc:docMk/>
            <pc:sldMk cId="427679830" sldId="275"/>
            <ac:spMk id="48" creationId="{00000000-0000-0000-0000-000000000000}"/>
          </ac:spMkLst>
        </pc:spChg>
        <pc:graphicFrameChg chg="add mod modGraphic">
          <ac:chgData name="Hamlet Markarian" userId="4926d2b407f31d77" providerId="LiveId" clId="{4D56950A-9A9F-420B-88F0-FD52B282BA86}" dt="2022-02-21T15:08:33.455" v="160" actId="1076"/>
          <ac:graphicFrameMkLst>
            <pc:docMk/>
            <pc:sldMk cId="427679830" sldId="275"/>
            <ac:graphicFrameMk id="18" creationId="{8E2CC8F6-9CED-44CC-9802-BE6AC11B9DB4}"/>
          </ac:graphicFrameMkLst>
        </pc:graphicFrameChg>
        <pc:graphicFrameChg chg="add del mod">
          <ac:chgData name="Hamlet Markarian" userId="4926d2b407f31d77" providerId="LiveId" clId="{4D56950A-9A9F-420B-88F0-FD52B282BA86}" dt="2022-02-21T15:08:53.706" v="161" actId="478"/>
          <ac:graphicFrameMkLst>
            <pc:docMk/>
            <pc:sldMk cId="427679830" sldId="275"/>
            <ac:graphicFrameMk id="19" creationId="{2D15F9A8-5DE6-41EB-87C6-DD9ECFC89463}"/>
          </ac:graphicFrameMkLst>
        </pc:graphicFrameChg>
        <pc:graphicFrameChg chg="del">
          <ac:chgData name="Hamlet Markarian" userId="4926d2b407f31d77" providerId="LiveId" clId="{4D56950A-9A9F-420B-88F0-FD52B282BA86}" dt="2022-02-21T15:06:46.570" v="128" actId="478"/>
          <ac:graphicFrameMkLst>
            <pc:docMk/>
            <pc:sldMk cId="427679830" sldId="275"/>
            <ac:graphicFrameMk id="31" creationId="{AAE4057F-BC1F-4F97-9C2C-4F1DB4C57CE9}"/>
          </ac:graphicFrameMkLst>
        </pc:graphicFrameChg>
        <pc:graphicFrameChg chg="del">
          <ac:chgData name="Hamlet Markarian" userId="4926d2b407f31d77" providerId="LiveId" clId="{4D56950A-9A9F-420B-88F0-FD52B282BA86}" dt="2022-02-21T15:06:46.570" v="128" actId="478"/>
          <ac:graphicFrameMkLst>
            <pc:docMk/>
            <pc:sldMk cId="427679830" sldId="275"/>
            <ac:graphicFrameMk id="32" creationId="{6C7D906C-1883-4CEC-A66C-2604DAEB6FF1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37:07.840" v="320" actId="6549"/>
        <pc:sldMkLst>
          <pc:docMk/>
          <pc:sldMk cId="1779073301" sldId="276"/>
        </pc:sldMkLst>
        <pc:spChg chg="add del mod">
          <ac:chgData name="Hamlet Markarian" userId="4926d2b407f31d77" providerId="LiveId" clId="{4D56950A-9A9F-420B-88F0-FD52B282BA86}" dt="2022-02-21T15:10:52.057" v="197" actId="478"/>
          <ac:spMkLst>
            <pc:docMk/>
            <pc:sldMk cId="1779073301" sldId="276"/>
            <ac:spMk id="13" creationId="{CD292803-579A-490D-9B1F-86BC2F128628}"/>
          </ac:spMkLst>
        </pc:spChg>
        <pc:spChg chg="add del mod">
          <ac:chgData name="Hamlet Markarian" userId="4926d2b407f31d77" providerId="LiveId" clId="{4D56950A-9A9F-420B-88F0-FD52B282BA86}" dt="2022-02-21T15:10:35.049" v="196" actId="478"/>
          <ac:spMkLst>
            <pc:docMk/>
            <pc:sldMk cId="1779073301" sldId="276"/>
            <ac:spMk id="14" creationId="{0D7B503C-ACB8-43E2-B1B6-51DEE6BC9B1F}"/>
          </ac:spMkLst>
        </pc:spChg>
        <pc:spChg chg="add mod">
          <ac:chgData name="Hamlet Markarian" userId="4926d2b407f31d77" providerId="LiveId" clId="{4D56950A-9A9F-420B-88F0-FD52B282BA86}" dt="2022-02-21T15:37:07.840" v="320" actId="6549"/>
          <ac:spMkLst>
            <pc:docMk/>
            <pc:sldMk cId="1779073301" sldId="276"/>
            <ac:spMk id="16" creationId="{6CC4A911-1149-4274-B943-965EA509AFCC}"/>
          </ac:spMkLst>
        </pc:spChg>
        <pc:spChg chg="del">
          <ac:chgData name="Hamlet Markarian" userId="4926d2b407f31d77" providerId="LiveId" clId="{4D56950A-9A9F-420B-88F0-FD52B282BA86}" dt="2022-02-21T15:19:48.472" v="319" actId="478"/>
          <ac:spMkLst>
            <pc:docMk/>
            <pc:sldMk cId="1779073301" sldId="276"/>
            <ac:spMk id="48" creationId="{00000000-0000-0000-0000-000000000000}"/>
          </ac:spMkLst>
        </pc:spChg>
        <pc:graphicFrameChg chg="add del mod">
          <ac:chgData name="Hamlet Markarian" userId="4926d2b407f31d77" providerId="LiveId" clId="{4D56950A-9A9F-420B-88F0-FD52B282BA86}" dt="2022-02-21T15:10:52.057" v="197" actId="478"/>
          <ac:graphicFrameMkLst>
            <pc:docMk/>
            <pc:sldMk cId="1779073301" sldId="276"/>
            <ac:graphicFrameMk id="15" creationId="{07F7478B-8CA6-4CB2-B926-6138CCABCC56}"/>
          </ac:graphicFrameMkLst>
        </pc:graphicFrameChg>
        <pc:graphicFrameChg chg="mod modGraphic">
          <ac:chgData name="Hamlet Markarian" userId="4926d2b407f31d77" providerId="LiveId" clId="{4D56950A-9A9F-420B-88F0-FD52B282BA86}" dt="2022-02-21T15:10:07.185" v="189"/>
          <ac:graphicFrameMkLst>
            <pc:docMk/>
            <pc:sldMk cId="1779073301" sldId="276"/>
            <ac:graphicFrameMk id="18" creationId="{8E2CC8F6-9CED-44CC-9802-BE6AC11B9DB4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13:06.408" v="230" actId="478"/>
        <pc:sldMkLst>
          <pc:docMk/>
          <pc:sldMk cId="1694850436" sldId="277"/>
        </pc:sldMkLst>
        <pc:spChg chg="add mod">
          <ac:chgData name="Hamlet Markarian" userId="4926d2b407f31d77" providerId="LiveId" clId="{4D56950A-9A9F-420B-88F0-FD52B282BA86}" dt="2022-02-21T15:13:02.128" v="229" actId="948"/>
          <ac:spMkLst>
            <pc:docMk/>
            <pc:sldMk cId="1694850436" sldId="277"/>
            <ac:spMk id="14" creationId="{D23A149B-579F-4315-9291-C45395189042}"/>
          </ac:spMkLst>
        </pc:spChg>
        <pc:spChg chg="add del mod">
          <ac:chgData name="Hamlet Markarian" userId="4926d2b407f31d77" providerId="LiveId" clId="{4D56950A-9A9F-420B-88F0-FD52B282BA86}" dt="2022-02-21T15:13:06.408" v="230" actId="478"/>
          <ac:spMkLst>
            <pc:docMk/>
            <pc:sldMk cId="1694850436" sldId="277"/>
            <ac:spMk id="15" creationId="{A5AFD504-3547-45B9-B6B3-94E5AA1064FC}"/>
          </ac:spMkLst>
        </pc:spChg>
        <pc:spChg chg="del">
          <ac:chgData name="Hamlet Markarian" userId="4926d2b407f31d77" providerId="LiveId" clId="{4D56950A-9A9F-420B-88F0-FD52B282BA86}" dt="2022-02-21T15:11:17.089" v="199" actId="478"/>
          <ac:spMkLst>
            <pc:docMk/>
            <pc:sldMk cId="1694850436" sldId="277"/>
            <ac:spMk id="16" creationId="{6CC4A911-1149-4274-B943-965EA509AFCC}"/>
          </ac:spMkLst>
        </pc:spChg>
        <pc:spChg chg="del">
          <ac:chgData name="Hamlet Markarian" userId="4926d2b407f31d77" providerId="LiveId" clId="{4D56950A-9A9F-420B-88F0-FD52B282BA86}" dt="2022-02-21T15:11:17.089" v="199" actId="478"/>
          <ac:spMkLst>
            <pc:docMk/>
            <pc:sldMk cId="1694850436" sldId="277"/>
            <ac:spMk id="48" creationId="{00000000-0000-0000-0000-000000000000}"/>
          </ac:spMkLst>
        </pc:spChg>
        <pc:graphicFrameChg chg="del">
          <ac:chgData name="Hamlet Markarian" userId="4926d2b407f31d77" providerId="LiveId" clId="{4D56950A-9A9F-420B-88F0-FD52B282BA86}" dt="2022-02-21T15:11:17.089" v="199" actId="478"/>
          <ac:graphicFrameMkLst>
            <pc:docMk/>
            <pc:sldMk cId="1694850436" sldId="277"/>
            <ac:graphicFrameMk id="18" creationId="{8E2CC8F6-9CED-44CC-9802-BE6AC11B9DB4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15:25.096" v="263" actId="478"/>
        <pc:sldMkLst>
          <pc:docMk/>
          <pc:sldMk cId="1464440771" sldId="278"/>
        </pc:sldMkLst>
        <pc:spChg chg="add del mod">
          <ac:chgData name="Hamlet Markarian" userId="4926d2b407f31d77" providerId="LiveId" clId="{4D56950A-9A9F-420B-88F0-FD52B282BA86}" dt="2022-02-21T15:15:21.888" v="262" actId="478"/>
          <ac:spMkLst>
            <pc:docMk/>
            <pc:sldMk cId="1464440771" sldId="278"/>
            <ac:spMk id="12" creationId="{C5DAA760-B03C-459F-A48A-0BB35D0BD3BE}"/>
          </ac:spMkLst>
        </pc:spChg>
        <pc:spChg chg="add del mod">
          <ac:chgData name="Hamlet Markarian" userId="4926d2b407f31d77" providerId="LiveId" clId="{4D56950A-9A9F-420B-88F0-FD52B282BA86}" dt="2022-02-21T15:15:25.096" v="263" actId="478"/>
          <ac:spMkLst>
            <pc:docMk/>
            <pc:sldMk cId="1464440771" sldId="278"/>
            <ac:spMk id="13" creationId="{03E1E253-DACB-40B3-A4FA-70FCD6C0C21A}"/>
          </ac:spMkLst>
        </pc:spChg>
        <pc:spChg chg="mod">
          <ac:chgData name="Hamlet Markarian" userId="4926d2b407f31d77" providerId="LiveId" clId="{4D56950A-9A9F-420B-88F0-FD52B282BA86}" dt="2022-02-21T15:14:11.737" v="246" actId="113"/>
          <ac:spMkLst>
            <pc:docMk/>
            <pc:sldMk cId="1464440771" sldId="278"/>
            <ac:spMk id="14" creationId="{D23A149B-579F-4315-9291-C45395189042}"/>
          </ac:spMkLst>
        </pc:spChg>
        <pc:graphicFrameChg chg="add mod modGraphic">
          <ac:chgData name="Hamlet Markarian" userId="4926d2b407f31d77" providerId="LiveId" clId="{4D56950A-9A9F-420B-88F0-FD52B282BA86}" dt="2022-02-21T15:15:11.961" v="261" actId="1076"/>
          <ac:graphicFrameMkLst>
            <pc:docMk/>
            <pc:sldMk cId="1464440771" sldId="278"/>
            <ac:graphicFrameMk id="15" creationId="{1408BF80-963D-4B9E-91A0-374DFAA1D1C9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38:57.513" v="356" actId="1076"/>
        <pc:sldMkLst>
          <pc:docMk/>
          <pc:sldMk cId="2254055676" sldId="279"/>
        </pc:sldMkLst>
        <pc:spChg chg="add mod">
          <ac:chgData name="Hamlet Markarian" userId="4926d2b407f31d77" providerId="LiveId" clId="{4D56950A-9A9F-420B-88F0-FD52B282BA86}" dt="2022-02-21T15:37:46.315" v="322" actId="20577"/>
          <ac:spMkLst>
            <pc:docMk/>
            <pc:sldMk cId="2254055676" sldId="279"/>
            <ac:spMk id="13" creationId="{91C6DD19-A145-47AF-9675-8303C3133A28}"/>
          </ac:spMkLst>
        </pc:spChg>
        <pc:spChg chg="add mod">
          <ac:chgData name="Hamlet Markarian" userId="4926d2b407f31d77" providerId="LiveId" clId="{4D56950A-9A9F-420B-88F0-FD52B282BA86}" dt="2022-02-21T15:38:57.513" v="356" actId="1076"/>
          <ac:spMkLst>
            <pc:docMk/>
            <pc:sldMk cId="2254055676" sldId="279"/>
            <ac:spMk id="14" creationId="{9FC6CCFC-EA36-425C-8F7B-15D62AC3F795}"/>
          </ac:spMkLst>
        </pc:spChg>
        <pc:spChg chg="del">
          <ac:chgData name="Hamlet Markarian" userId="4926d2b407f31d77" providerId="LiveId" clId="{4D56950A-9A9F-420B-88F0-FD52B282BA86}" dt="2022-02-21T15:15:40.928" v="265" actId="478"/>
          <ac:spMkLst>
            <pc:docMk/>
            <pc:sldMk cId="2254055676" sldId="279"/>
            <ac:spMk id="14" creationId="{D23A149B-579F-4315-9291-C45395189042}"/>
          </ac:spMkLst>
        </pc:spChg>
        <pc:spChg chg="add mod">
          <ac:chgData name="Hamlet Markarian" userId="4926d2b407f31d77" providerId="LiveId" clId="{4D56950A-9A9F-420B-88F0-FD52B282BA86}" dt="2022-02-21T15:38:57.513" v="356" actId="1076"/>
          <ac:spMkLst>
            <pc:docMk/>
            <pc:sldMk cId="2254055676" sldId="279"/>
            <ac:spMk id="15" creationId="{0EC4E362-FE66-4398-A23F-144DA3E0407B}"/>
          </ac:spMkLst>
        </pc:spChg>
        <pc:spChg chg="add del mod">
          <ac:chgData name="Hamlet Markarian" userId="4926d2b407f31d77" providerId="LiveId" clId="{4D56950A-9A9F-420B-88F0-FD52B282BA86}" dt="2022-02-21T15:16:49.648" v="290" actId="478"/>
          <ac:spMkLst>
            <pc:docMk/>
            <pc:sldMk cId="2254055676" sldId="279"/>
            <ac:spMk id="16" creationId="{863EFBC9-1AB9-46A6-9948-8DA57194D25B}"/>
          </ac:spMkLst>
        </pc:spChg>
        <pc:graphicFrameChg chg="del">
          <ac:chgData name="Hamlet Markarian" userId="4926d2b407f31d77" providerId="LiveId" clId="{4D56950A-9A9F-420B-88F0-FD52B282BA86}" dt="2022-02-21T15:15:40.928" v="265" actId="478"/>
          <ac:graphicFrameMkLst>
            <pc:docMk/>
            <pc:sldMk cId="2254055676" sldId="279"/>
            <ac:graphicFrameMk id="15" creationId="{1408BF80-963D-4B9E-91A0-374DFAA1D1C9}"/>
          </ac:graphicFrameMkLst>
        </pc:graphicFrameChg>
      </pc:sldChg>
      <pc:sldChg chg="addSp delSp modSp add mod">
        <pc:chgData name="Hamlet Markarian" userId="4926d2b407f31d77" providerId="LiveId" clId="{4D56950A-9A9F-420B-88F0-FD52B282BA86}" dt="2022-02-21T15:17:50.408" v="311" actId="478"/>
        <pc:sldMkLst>
          <pc:docMk/>
          <pc:sldMk cId="947751157" sldId="280"/>
        </pc:sldMkLst>
        <pc:spChg chg="add del mod">
          <ac:chgData name="Hamlet Markarian" userId="4926d2b407f31d77" providerId="LiveId" clId="{4D56950A-9A9F-420B-88F0-FD52B282BA86}" dt="2022-02-21T15:17:50.408" v="311" actId="478"/>
          <ac:spMkLst>
            <pc:docMk/>
            <pc:sldMk cId="947751157" sldId="280"/>
            <ac:spMk id="11" creationId="{F2CF9434-C14F-426A-AE5B-3E989B5A58CD}"/>
          </ac:spMkLst>
        </pc:spChg>
        <pc:spChg chg="add mod">
          <ac:chgData name="Hamlet Markarian" userId="4926d2b407f31d77" providerId="LiveId" clId="{4D56950A-9A9F-420B-88F0-FD52B282BA86}" dt="2022-02-21T15:17:47.001" v="310" actId="113"/>
          <ac:spMkLst>
            <pc:docMk/>
            <pc:sldMk cId="947751157" sldId="280"/>
            <ac:spMk id="12" creationId="{DCE32C75-0988-42E0-93D0-9E45C93475C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342720" y="5318280"/>
            <a:ext cx="617184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3505320" y="53182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2429640" y="23176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16560" y="23176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342720" y="53182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2429640" y="53182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16560" y="5318280"/>
            <a:ext cx="1987200" cy="2739960"/>
          </a:xfrm>
          <a:prstGeom prst="rect">
            <a:avLst/>
          </a:prstGeom>
        </p:spPr>
        <p:txBody>
          <a:bodyPr lIns="0" tIns="0" rIns="0" bIns="0">
            <a:normAutofit fontScale="79000"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342720" y="394920"/>
            <a:ext cx="6171840" cy="76676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3505320" y="53182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342720" y="284400"/>
            <a:ext cx="6171840" cy="18752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ru-RU" sz="4400" b="0" strike="noStrike" spc="-1">
              <a:latin typeface="XO Orie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3505320" y="2317680"/>
            <a:ext cx="301176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342720" y="5318280"/>
            <a:ext cx="6171840" cy="2739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XO Orie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94920"/>
            <a:ext cx="6171840" cy="1653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XO Oriel"/>
              </a:rPr>
              <a:t>Для правки текста заглавия щёлкните мышью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317680"/>
            <a:ext cx="6171840" cy="57448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XO Orie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XO Orie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XO Orie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XO Orie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XO Ori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773DC6E-7225-489F-8FE6-2339FB09A9CA}"/>
              </a:ext>
            </a:extLst>
          </p:cNvPr>
          <p:cNvSpPr txBox="1"/>
          <p:nvPr/>
        </p:nvSpPr>
        <p:spPr>
          <a:xfrm>
            <a:off x="527050" y="460817"/>
            <a:ext cx="5803900" cy="73866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 НА ИМУЩЕСТВО</a:t>
            </a:r>
            <a:b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</a:br>
            <a:r>
              <a:rPr lang="ru-RU" sz="24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ФИЗИЧЕСКИХ ЛИЦ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1B4CDE5-8C1E-4596-AD8C-1D384519646E}"/>
              </a:ext>
            </a:extLst>
          </p:cNvPr>
          <p:cNvSpPr txBox="1"/>
          <p:nvPr/>
        </p:nvSpPr>
        <p:spPr>
          <a:xfrm>
            <a:off x="527050" y="1620241"/>
            <a:ext cx="5926286" cy="72226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just">
              <a:spcAft>
                <a:spcPts val="12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 на имущество физических лиц (далее – налог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)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территории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г. Сердобска,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Сердобского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Бековского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Малосердобинского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Колышлейского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Пензенского районов установлен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нормативными правовыми актами представительных органов муниципальных образований.</a:t>
            </a:r>
          </a:p>
          <a:p>
            <a:pPr>
              <a:spcAft>
                <a:spcPts val="1200"/>
              </a:spcAf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ПЛАТЕЛЬЩИКИ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НАЛОГА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физические лица, обладающие правом собственности на имущество, признаваемое объектом налогообложения в соответствии со статьей 401 Налогового Кодекса Российской Федерации (далее – Кодекс).</a:t>
            </a:r>
          </a:p>
          <a:p>
            <a:pPr>
              <a:spcAft>
                <a:spcPts val="12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ОБЪЕКТЫ НАЛОГООБЛОЖЕНИЯ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жилой дом;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квартира, комната;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гараж,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машино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-место;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единый недвижимый комплекс;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объект незавершенного строительства;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иные здание, строение, сооружение, помещение.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целях налогообложения дома и жилые строения, расположенные на земельных участках для ведения личного подсобного хозяйства, огородничества, садоводства, индивидуального жилищного строительства, относятся к жилым домам. Не признается объектом налогообложения имущество, входящее в состав общего имущества многоквартирного дома.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68F4294B-214E-4F47-8E50-B9460A9DA2B9}"/>
              </a:ext>
            </a:extLst>
          </p:cNvPr>
          <p:cNvCxnSpPr>
            <a:cxnSpLocks/>
          </p:cNvCxnSpPr>
          <p:nvPr/>
        </p:nvCxnSpPr>
        <p:spPr>
          <a:xfrm>
            <a:off x="2852936" y="1352600"/>
            <a:ext cx="1152128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1C6DD19-A145-47AF-9675-8303C3133A28}"/>
              </a:ext>
            </a:extLst>
          </p:cNvPr>
          <p:cNvSpPr txBox="1"/>
          <p:nvPr/>
        </p:nvSpPr>
        <p:spPr>
          <a:xfrm>
            <a:off x="527050" y="465425"/>
            <a:ext cx="5926286" cy="515525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КОЭФФИЦИЕНТ 1.1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Если сумма налога, исчисленная исходя из кадастровой стоимости объекта налогообложения (без учета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пп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4 – 6 ст. 408 Кодекса), превышает сумму налога, исчисленную исходя из кадастровой стоимости в отношении этого объекта (без учета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пп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4 – 6 ст. 408 Кодекса) за предыдущий налоговый период с учетом коэффициента 1.1, к итоговой сумме налога, предъявляемой к уплате, применяется коэффициент 1.1.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Коэффициент применяется начиная с третьего налогового периода, в котором налоговая база определяется в соответствующем муниципальном образовании исходя из кадастровой стоимости объекта налогообложения. Коэффициент не применяется в отношении объектов, включенных в перечень, определяемый в соответствии с пунктом 7 статьи 378.2 Кодекса, а также объектов налогообложения, предусмотренных абзацем вторым пункта 10 статьи 378.2 Кодекса, за исключением гаражей и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машино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-мест, расположенных в таких объектах налогообложения.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течение первых трех налоговых периодов применения кадастровой стоимости в качестве налоговой базы сумма налога, подлежащая уплате, определяется по формуле: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C6CCFC-EA36-425C-8F7B-15D62AC3F795}"/>
              </a:ext>
            </a:extLst>
          </p:cNvPr>
          <p:cNvSpPr txBox="1"/>
          <p:nvPr/>
        </p:nvSpPr>
        <p:spPr>
          <a:xfrm>
            <a:off x="527050" y="5798237"/>
            <a:ext cx="5854278" cy="9462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/>
          <a:p>
            <a:pPr algn="ctr">
              <a:spcAft>
                <a:spcPts val="800"/>
              </a:spcAft>
            </a:pPr>
            <a:r>
              <a:rPr lang="ru-RU" sz="18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 (налог) = (Н1 – Н2) x К + Н2</a:t>
            </a:r>
            <a:endParaRPr lang="ru-RU" sz="1800" dirty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EC4E362-FE66-4398-A23F-144DA3E0407B}"/>
              </a:ext>
            </a:extLst>
          </p:cNvPr>
          <p:cNvSpPr txBox="1"/>
          <p:nvPr/>
        </p:nvSpPr>
        <p:spPr>
          <a:xfrm>
            <a:off x="527050" y="6960530"/>
            <a:ext cx="5829076" cy="16158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где: Н – сумма налога к уплате; Н1 – налог, исчисленный исходя из кадастровой стоимости; Н2 – налог, исчисленный за последний налоговый период применения в отношении объекта инвентаризационной стоимости; К – коэффициент (за первый налоговый период применения кадастровой стоимости в качестве налоговой базы К = 0,2, за второй период К = 0,4, за третий период К = 0,6).</a:t>
            </a:r>
          </a:p>
        </p:txBody>
      </p:sp>
    </p:spTree>
    <p:extLst>
      <p:ext uri="{BB962C8B-B14F-4D97-AF65-F5344CB8AC3E}">
        <p14:creationId xmlns:p14="http://schemas.microsoft.com/office/powerpoint/2010/main" val="2254055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CE32C75-0988-42E0-93D0-9E45C93475C1}"/>
              </a:ext>
            </a:extLst>
          </p:cNvPr>
          <p:cNvSpPr txBox="1"/>
          <p:nvPr/>
        </p:nvSpPr>
        <p:spPr>
          <a:xfrm>
            <a:off x="527050" y="465425"/>
            <a:ext cx="5926286" cy="618117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Данная формула не применяется если: значение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Н2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превышает значение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Н1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; по объектам административно-делового и (или) торгового назначения, включенных в перечень, определяемый в соответствии с пунктом 7 статьи 378.2 Кодекса, а также объектов налогообложения, предусмотренных абзацем вторым пункта 10 статьи 378.2 Кодекса, за исключением гаражей и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машино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-мест, расположенных в таких объектах налогообложения; в субъектах Российской Федерации, где налоговая база определяется исходя из кадастровой стоимости четвертый и последующие налоговые периоды.</a:t>
            </a:r>
          </a:p>
          <a:p>
            <a:pPr algn="ctr">
              <a:spcBef>
                <a:spcPts val="1200"/>
              </a:spcBef>
              <a:spcAft>
                <a:spcPts val="800"/>
              </a:spcAft>
            </a:pPr>
            <a:r>
              <a:rPr lang="ru-RU" sz="1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ПОРЯДОК И СРОК УПЛАТЫ</a:t>
            </a:r>
          </a:p>
          <a:p>
            <a:pPr algn="ctr"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Срок уплаты налога на имущество физических лиц – </a:t>
            </a:r>
            <a:endParaRPr lang="ru-RU" sz="1500" dirty="0" smtClean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800"/>
              </a:spcAft>
            </a:pPr>
            <a:r>
              <a:rPr lang="ru-RU" sz="1500" b="1" dirty="0" smtClean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</a:t>
            </a:r>
            <a:r>
              <a:rPr lang="ru-RU" sz="1500" b="1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позднее 1 декабря года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endParaRPr lang="ru-RU" sz="1500" dirty="0" smtClean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algn="ctr">
              <a:spcAft>
                <a:spcPts val="800"/>
              </a:spcAft>
            </a:pP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следующего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за истекшим налоговым периодом.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Налогоплательщики - физические лица уплачивают налог на основании налогового уведомления, направляемого налоговым органом.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уведомления направляются плательщикам-физическим лицам не позднее 30 дней до наступления срока уплаты налога. 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пользователей «Личного кабинета налогоплательщика» на сайте ФНС России налоговые уведомления размещаются в «Личном кабинете».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569" y="6680084"/>
            <a:ext cx="2168860" cy="216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751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CD067A-9FF6-46E1-8E39-A7A853E9F213}"/>
              </a:ext>
            </a:extLst>
          </p:cNvPr>
          <p:cNvSpPr txBox="1"/>
          <p:nvPr/>
        </p:nvSpPr>
        <p:spPr>
          <a:xfrm>
            <a:off x="527050" y="465425"/>
            <a:ext cx="5926286" cy="561692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НАЛОГОВАЯ БАЗА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кадастровая стоимость объекта налогообложения, внесенная в Единый государственный реестр недвижимости (далее – ЕГРН) и подлежащая применению с 1 января года, являющего налоговым периодом.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отношении объекта налогообложения, образованного в течение налогового периода, налоговая база в данном налоговом периоде определяется как его кадастровая стоимость на день внесения в ЕГРН сведений, являющихся основанием для определения кадастровой стоимости такого объекта.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Изменение кадастровой стоимости объекта налогообложения в течение налогового периода не учитывается при определении налоговой базы в этом и предыдущих налоговых периодах, если иное не предусмотрено законодательством Российской Федерации, регулирующим проведение государственной кадастровой оценки, и пунктом 2 статьи 403 Кодекса.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случае изменения кадастровой стоимости объекта налогообложения вследствие установления его рыночной стоимости сведения об измененной кадастровой стоимости, внесенные в ЕГРН, учитываются при определении налоговой базы начиная с даты начала применения для целей налогообложения сведений об изменяемой кадастровой стоимости.</a:t>
            </a:r>
          </a:p>
        </p:txBody>
      </p:sp>
    </p:spTree>
    <p:extLst>
      <p:ext uri="{BB962C8B-B14F-4D97-AF65-F5344CB8AC3E}">
        <p14:creationId xmlns:p14="http://schemas.microsoft.com/office/powerpoint/2010/main" val="323694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CD067A-9FF6-46E1-8E39-A7A853E9F213}"/>
              </a:ext>
            </a:extLst>
          </p:cNvPr>
          <p:cNvSpPr txBox="1"/>
          <p:nvPr/>
        </p:nvSpPr>
        <p:spPr>
          <a:xfrm>
            <a:off x="527050" y="465425"/>
            <a:ext cx="5926286" cy="82586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ВЫЧЕТЫ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определении налоговой базы исходя из кадастровой стоимости применяются следующие налоговые вычеты: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комнаты, части квартиры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налоговая база уменьшается на величину кадастровой стоимости 10 кв. м площади этой комнаты, части квартиры;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квартиры, части жилого дома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налоговая база уменьшается на величину кадастровой стоимости 20 кв. м общей площади этой квартиры, части жилого дома;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жилого дома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налоговая база уменьшается на величину кадастровой стоимости 50 кв. м общей площади этого жилого дома;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единого недвижимого комплекса, в состав которого входит жилой дом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налоговая база уменьшается на один миллион рублей;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объектов налогообложения, указанных в пунктах 3 - 5 статьи 403 Кодекса, находящихся в собственности физических лиц, имеющих трех и более несовершеннолетних детей, налоговая база уменьшается на величину кадастровой стоимости 5 квадратных метров общей площади квартиры, площади части квартиры, комнаты и 7 квадратных метров общей площади жилого дома, части жилого дома в расчете на каждого несовершеннолетнего ребенка. 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Налоговый вычет предоставляется в отношении одного объекта налогообложения каждого вида (квартира, часть квартиры, комната, жилой дом, часть жилого дома) в порядке, аналогичном порядку, предусмотренному пунктами 6 и 7 статьи 407 Кодекса, в том числе в случае непредставления в налоговый орган соответствующего заявления, уведомления. 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Представительные органы муниципальных образований (законодательные (представительные) органы государственной власти городов федерального значения Москвы,   Санкт-Петербурга,   Севастополя,   федеральной территории «Сириус») вправе увеличивать размеры налоговых вычетов.</a:t>
            </a:r>
          </a:p>
        </p:txBody>
      </p:sp>
    </p:spTree>
    <p:extLst>
      <p:ext uri="{BB962C8B-B14F-4D97-AF65-F5344CB8AC3E}">
        <p14:creationId xmlns:p14="http://schemas.microsoft.com/office/powerpoint/2010/main" val="42086945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CD067A-9FF6-46E1-8E39-A7A853E9F213}"/>
              </a:ext>
            </a:extLst>
          </p:cNvPr>
          <p:cNvSpPr txBox="1"/>
          <p:nvPr/>
        </p:nvSpPr>
        <p:spPr>
          <a:xfrm>
            <a:off x="527050" y="465425"/>
            <a:ext cx="5926286" cy="125675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вычеты применяются без заявления налогоплательщика на основании имеющейся у налогового органа информации о характеристиках объекта налогообложения. </a:t>
            </a:r>
            <a:endParaRPr lang="ru-RU" sz="1500" dirty="0" smtClean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800"/>
              </a:spcAf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СТАВКИ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Бековского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Малосердобинского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Колышлейского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Пензенского районов на налоговый период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2021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года</a:t>
            </a:r>
          </a:p>
        </p:txBody>
      </p:sp>
      <p:graphicFrame>
        <p:nvGraphicFramePr>
          <p:cNvPr id="31" name="Table 3">
            <a:extLst>
              <a:ext uri="{FF2B5EF4-FFF2-40B4-BE49-F238E27FC236}">
                <a16:creationId xmlns:a16="http://schemas.microsoft.com/office/drawing/2014/main" xmlns="" id="{AAE4057F-BC1F-4F97-9C2C-4F1DB4C57C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247238"/>
              </p:ext>
            </p:extLst>
          </p:nvPr>
        </p:nvGraphicFramePr>
        <p:xfrm>
          <a:off x="527050" y="2036148"/>
          <a:ext cx="5926286" cy="5318760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453678">
                  <a:extLst>
                    <a:ext uri="{9D8B030D-6E8A-4147-A177-3AD203B41FA5}">
                      <a16:colId xmlns:a16="http://schemas.microsoft.com/office/drawing/2014/main" xmlns="" val="198098280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16009378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3420338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№</a:t>
                      </a:r>
                      <a:endParaRPr lang="en-US" sz="1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КАТЕГОРИЯ ОБЪЕКТА НАЛОГООБЛОЖЕНИЯ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СТАВКА, РУБ.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9951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отношении жилых домов, жилых помещений;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объектов незавершенного строительства в случае, если проектируемым назначением таких объектов является жилой дом;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единых недвижимых комплексов, в состав которых входит хотя бы одно жилое помещение (жилой дом);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гаражей и </a:t>
                      </a:r>
                      <a:r>
                        <a:rPr lang="ru-RU" sz="1200" b="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машино</a:t>
                      </a:r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-мест;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хозяйственных строений или сооружений, площадь каждого из которых не превышает 50 квадратных метров и которые расположены на земельных участках, предоставленных для ведения личного подсобного, дачного хозяйства, огородничества, садоводства или индивидуального жилищного строительства.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0,3 %</a:t>
                      </a:r>
                      <a:endParaRPr lang="ru-RU" sz="16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089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отношении объектов налогообложения, включенных в перечень, определяемый в соответствии с пунктом 7 статьи 378.2 Налогового кодекса Российской Федерации, в отношении объектов налогообложения, предусмотренных абзацем вторым пункта 10 статьи 378.2 Налогового кодекса Российской Федерации, а также в отношении объектов налогообложения, кадастровая стоимость каждого из которых превышает 300 миллионов рублей;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2%</a:t>
                      </a:r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88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отношении прочих объектов налогообложения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0,5%</a:t>
                      </a:r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53730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1355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292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CD067A-9FF6-46E1-8E39-A7A853E9F213}"/>
              </a:ext>
            </a:extLst>
          </p:cNvPr>
          <p:cNvSpPr txBox="1"/>
          <p:nvPr/>
        </p:nvSpPr>
        <p:spPr>
          <a:xfrm>
            <a:off x="527050" y="465425"/>
            <a:ext cx="5926286" cy="125675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вычеты применяются без заявления налогоплательщика на основании имеющейся у налогового органа информации о характеристиках объекта налогообложения. </a:t>
            </a:r>
            <a:endParaRPr lang="ru-RU" sz="1500" dirty="0" smtClean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800"/>
              </a:spcAft>
            </a:pPr>
            <a:r>
              <a:rPr lang="ru-RU" sz="1500" b="1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СТАВКИ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г.Сердобска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</a:t>
            </a:r>
            <a:r>
              <a:rPr lang="ru-RU" sz="1500" dirty="0" err="1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Сердобского</a:t>
            </a:r>
            <a:r>
              <a:rPr lang="ru-RU" sz="150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района на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налоговый период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2021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года</a:t>
            </a:r>
          </a:p>
        </p:txBody>
      </p:sp>
      <p:graphicFrame>
        <p:nvGraphicFramePr>
          <p:cNvPr id="31" name="Table 3">
            <a:extLst>
              <a:ext uri="{FF2B5EF4-FFF2-40B4-BE49-F238E27FC236}">
                <a16:creationId xmlns:a16="http://schemas.microsoft.com/office/drawing/2014/main" xmlns="" id="{AAE4057F-BC1F-4F97-9C2C-4F1DB4C57C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8952024"/>
              </p:ext>
            </p:extLst>
          </p:nvPr>
        </p:nvGraphicFramePr>
        <p:xfrm>
          <a:off x="527050" y="2036148"/>
          <a:ext cx="5926286" cy="1564640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453678">
                  <a:extLst>
                    <a:ext uri="{9D8B030D-6E8A-4147-A177-3AD203B41FA5}">
                      <a16:colId xmlns:a16="http://schemas.microsoft.com/office/drawing/2014/main" xmlns="" val="1980982803"/>
                    </a:ext>
                  </a:extLst>
                </a:gridCol>
                <a:gridCol w="3960440">
                  <a:extLst>
                    <a:ext uri="{9D8B030D-6E8A-4147-A177-3AD203B41FA5}">
                      <a16:colId xmlns:a16="http://schemas.microsoft.com/office/drawing/2014/main" xmlns="" val="2160093780"/>
                    </a:ext>
                  </a:extLst>
                </a:gridCol>
                <a:gridCol w="1512168">
                  <a:extLst>
                    <a:ext uri="{9D8B030D-6E8A-4147-A177-3AD203B41FA5}">
                      <a16:colId xmlns:a16="http://schemas.microsoft.com/office/drawing/2014/main" xmlns="" val="34203382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0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№</a:t>
                      </a:r>
                      <a:endParaRPr lang="en-US" sz="10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КАТЕГОРИЯ ОБЪЕКТА НАЛОГООБЛОЖЕНИЯ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b="1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СТАВКА, РУБ.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54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499519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aseline="0" dirty="0" smtClean="0"/>
                        <a:t> </a:t>
                      </a:r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 отношении жилых домов, жилых помещений;</a:t>
                      </a:r>
                    </a:p>
                    <a:p>
                      <a:pPr algn="l"/>
                      <a:r>
                        <a:rPr lang="ru-RU" sz="1200" b="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объектов незавершенного строительства в случае, если проектируемым назначением таких объектов является жилой дом;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0.2%</a:t>
                      </a:r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089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88309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CE8AB19-613B-434D-A6F1-0F1A9FB06004}"/>
              </a:ext>
            </a:extLst>
          </p:cNvPr>
          <p:cNvSpPr txBox="1"/>
          <p:nvPr/>
        </p:nvSpPr>
        <p:spPr>
          <a:xfrm>
            <a:off x="527050" y="4028404"/>
            <a:ext cx="5926286" cy="795089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НАЛОГОВЫЕ ЛЬГОТЫ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 налоговый период 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20</a:t>
            </a:r>
            <a:r>
              <a:rPr lang="en-US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21</a:t>
            </a:r>
            <a:r>
              <a:rPr lang="ru-RU" sz="1500" dirty="0" smtClean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года</a:t>
            </a:r>
            <a:endParaRPr lang="ru-RU" sz="1500" dirty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Право на налоговую льготу, освобождающую от уплаты налога, имеют следующие категории налогоплательщиков:</a:t>
            </a:r>
            <a:endParaRPr lang="en-US" sz="1500" dirty="0">
              <a:solidFill>
                <a:schemeClr val="tx1">
                  <a:lumMod val="50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14" name="Table 3">
            <a:extLst>
              <a:ext uri="{FF2B5EF4-FFF2-40B4-BE49-F238E27FC236}">
                <a16:creationId xmlns:a16="http://schemas.microsoft.com/office/drawing/2014/main" xmlns="" id="{6C7D906C-1883-4CEC-A66C-2604DAEB6F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946399"/>
              </p:ext>
            </p:extLst>
          </p:nvPr>
        </p:nvGraphicFramePr>
        <p:xfrm>
          <a:off x="527050" y="5047294"/>
          <a:ext cx="5926286" cy="3205480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453678">
                  <a:extLst>
                    <a:ext uri="{9D8B030D-6E8A-4147-A177-3AD203B41FA5}">
                      <a16:colId xmlns:a16="http://schemas.microsoft.com/office/drawing/2014/main" xmlns="" val="1980982803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xmlns="" val="2160093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Герои Советского Союза и Герои Российской Федерации, а также лица, награжденные орденом Славы трех степеней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08921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2.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Инвалиды I и II групп, инвалиды с детства, дети-инвалиды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8830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3.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Участники гражданской войны, Великой Отечественной войны, других боевых операций по защите СССР из числа военнослужащих, проходивших службу в воинских частях, штабах и учреждениях, входивших в состав действующей армии, и бывших партизан, а также ветераны боевых действий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537307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4.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Военнослужащие, а также граждане, уволенные с военной службы по достижении предельного возраста пребывания на военной службе, состоянию здоровья или в связи с организационно-штатными мероприятиями, имеющие общую продолжительность военной службы 20 лет и более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1355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417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xmlns="" id="{8E2CC8F6-9CED-44CC-9802-BE6AC11B9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534935"/>
              </p:ext>
            </p:extLst>
          </p:nvPr>
        </p:nvGraphicFramePr>
        <p:xfrm>
          <a:off x="527050" y="333600"/>
          <a:ext cx="5926286" cy="8539611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453678">
                  <a:extLst>
                    <a:ext uri="{9D8B030D-6E8A-4147-A177-3AD203B41FA5}">
                      <a16:colId xmlns:a16="http://schemas.microsoft.com/office/drawing/2014/main" xmlns="" val="1980982803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xmlns="" val="2160093780"/>
                    </a:ext>
                  </a:extLst>
                </a:gridCol>
              </a:tblGrid>
              <a:tr h="1978043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5.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Лица вольнонаемного состава Советской Армии, Военно-Морского Флота, органов внутренних дел и государственной безопасности, занимавшие штатные должности в воинских частях, штабах и учреждениях, входивших в состав действующей армии в период Великой Отечественной войны, либо лица, находившиеся в этот период в городах, участие в обороне которых засчитывается этим лицам в выслугу лет для назначения пенсии на льготных условиях, установленных для военнослужащих частей действующей армии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0892129"/>
                  </a:ext>
                </a:extLst>
              </a:tr>
              <a:tr h="2607421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6.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Лица, имеющие право на получение социальной поддержки в соответствии с Законом Российской Федерации «О социальной защите граждан, подвергшихся воздействию радиации вследствие катастрофы на Чернобыльской АЭС», в соответствии с Федеральным законом «О социальной защите граждан Российской Федерации, подвергшихся воздействию радиации вследствие аварии в 1957 году на производственном объединении «Маяк» и сбросов радиоактивных отходов в реку Теча» и Федеральным законом «О социальных гарантиях гражданам, подвергшимся радиационному воздействию вследствие ядерных испытаний на Семипалатинском полигоне»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883093"/>
                  </a:ext>
                </a:extLst>
              </a:tr>
              <a:tr h="929081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7</a:t>
                      </a:r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Лица, принимавшие непосредственное участие в составе подразделений особого риска в испытаниях ядерного и термоядерного оружия, ликвидации аварий ядерных установок на средствах вооружения и военных объектах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53730735"/>
                  </a:ext>
                </a:extLst>
              </a:tr>
              <a:tr h="719289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8</a:t>
                      </a:r>
                      <a:r>
                        <a:rPr lang="en-US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Члены семей военнослужащих, потерявших кормильца, признаваемые таковыми в соответствии с Федеральным законом «О статусе военнослужащих»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1355425"/>
                  </a:ext>
                </a:extLst>
              </a:tr>
              <a:tr h="1348666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9.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Пенсионеры, получающие пенсии, назначаемые в порядке, установленном пенсионным законодательством, а также лица, достигшие возраста 60 и 55 лет (соответственно мужчины и женщины), которым в соответствии с законодательством Российской Федерации выплачивается ежемесячное пожизненное содержание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34258171"/>
                  </a:ext>
                </a:extLst>
              </a:tr>
              <a:tr h="929081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Граждане, уволенные с военной службы или </a:t>
                      </a:r>
                      <a:r>
                        <a:rPr lang="ru-RU" sz="1400" b="0" dirty="0" err="1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призывавшиеся</a:t>
                      </a:r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на военные сборы, выполнявшие интернациональный долг в Афганистане и других странах, в которых велись боевые действия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417610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679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graphicFrame>
        <p:nvGraphicFramePr>
          <p:cNvPr id="18" name="Table 3">
            <a:extLst>
              <a:ext uri="{FF2B5EF4-FFF2-40B4-BE49-F238E27FC236}">
                <a16:creationId xmlns:a16="http://schemas.microsoft.com/office/drawing/2014/main" xmlns="" id="{8E2CC8F6-9CED-44CC-9802-BE6AC11B9D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9650796"/>
              </p:ext>
            </p:extLst>
          </p:nvPr>
        </p:nvGraphicFramePr>
        <p:xfrm>
          <a:off x="527050" y="333600"/>
          <a:ext cx="5926286" cy="5128186"/>
        </p:xfrm>
        <a:graphic>
          <a:graphicData uri="http://schemas.openxmlformats.org/drawingml/2006/table">
            <a:tbl>
              <a:tblPr bandRow="1">
                <a:tableStyleId>{8EC20E35-A176-4012-BC5E-935CFFF8708E}</a:tableStyleId>
              </a:tblPr>
              <a:tblGrid>
                <a:gridCol w="453678">
                  <a:extLst>
                    <a:ext uri="{9D8B030D-6E8A-4147-A177-3AD203B41FA5}">
                      <a16:colId xmlns:a16="http://schemas.microsoft.com/office/drawing/2014/main" xmlns="" val="1980982803"/>
                    </a:ext>
                  </a:extLst>
                </a:gridCol>
                <a:gridCol w="5472608">
                  <a:extLst>
                    <a:ext uri="{9D8B030D-6E8A-4147-A177-3AD203B41FA5}">
                      <a16:colId xmlns:a16="http://schemas.microsoft.com/office/drawing/2014/main" xmlns="" val="2160093780"/>
                    </a:ext>
                  </a:extLst>
                </a:gridCol>
              </a:tblGrid>
              <a:tr h="65896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11.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физические лица, соответствующие условиям, необходимым для назначения пенсии в соответствии с законодательством Российской Федерации, действовавшим на 31 декабря 2018 года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600892129"/>
                  </a:ext>
                </a:extLst>
              </a:tr>
              <a:tr h="43416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физические лица, получившие или перенесшие лучевую болезнь или ставшие инвалидами в результате испытаний, учений и иных работ, связанных с любыми видами ядерных установок, включая ядерное оружие и космическую технику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347883093"/>
                  </a:ext>
                </a:extLst>
              </a:tr>
              <a:tr h="209360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13.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родители и супруги военнослужащих и государственных служащих, погибших при исполнении служебных обязанностей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753730735"/>
                  </a:ext>
                </a:extLst>
              </a:tr>
              <a:tr h="719289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14.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физические лица, осуществляющие профессиональную творческую деятельность, - в отношении специально оборудованных помещений, сооружений, используемых ими исключительно в качестве творческих мастерских, ателье, студий, а также жилых домов, квартир, комнат, используемых для организации открытых для посещения негосударственных музеев, галерей, библиотек, - на период такого их использования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411355425"/>
                  </a:ext>
                </a:extLst>
              </a:tr>
              <a:tr h="1348666">
                <a:tc>
                  <a:txBody>
                    <a:bodyPr/>
                    <a:lstStyle/>
                    <a:p>
                      <a:pPr algn="l"/>
                      <a:r>
                        <a:rPr lang="ru-RU" sz="12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15.</a:t>
                      </a:r>
                      <a:endParaRPr lang="en-US" sz="1200" b="0" dirty="0">
                        <a:solidFill>
                          <a:schemeClr val="tx1">
                            <a:lumMod val="50000"/>
                          </a:schemeClr>
                        </a:solidFill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физические лица - в отношении хозяйственных строений или сооружений, площадь каждого из которых не превышает 50 квадратных метров и которые расположены на земельных участках для ведения личного подсобного хозяйства, огородничества, садоводства или индивидуального жилищного строительства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2934258171"/>
                  </a:ext>
                </a:extLst>
              </a:tr>
            </a:tbl>
          </a:graphicData>
        </a:graphic>
      </p:graphicFrame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CC4A911-1149-4274-B943-965EA509AFCC}"/>
              </a:ext>
            </a:extLst>
          </p:cNvPr>
          <p:cNvSpPr txBox="1"/>
          <p:nvPr/>
        </p:nvSpPr>
        <p:spPr>
          <a:xfrm>
            <a:off x="527050" y="6284880"/>
            <a:ext cx="5926286" cy="218008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Иные налоговые льготы для других категорий налогоплательщиков устанавливаются нормативными правовыми актами представительных органов муниципальных образований по месту нахождения объекта имущества. 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Налоговая льгота предоставляется по выбору налогоплательщика вне зависимости от количества оснований для применения налоговых льгот в отношении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одного объекта налогообложения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каждого вида не используемого в предпринимательской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779073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3A149B-579F-4315-9291-C45395189042}"/>
              </a:ext>
            </a:extLst>
          </p:cNvPr>
          <p:cNvSpPr txBox="1"/>
          <p:nvPr/>
        </p:nvSpPr>
        <p:spPr>
          <a:xfrm>
            <a:off x="527050" y="465425"/>
            <a:ext cx="5926286" cy="82073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Налоговая льгота предоставляется в отношении следующих видов объектов налогообложения: </a:t>
            </a:r>
          </a:p>
          <a:p>
            <a:pPr marL="342900" indent="-342900">
              <a:spcAft>
                <a:spcPts val="400"/>
              </a:spcAft>
              <a:buFont typeface="+mj-lt"/>
              <a:buAutoNum type="arabicParenR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квартира, часть квартиры или комната;</a:t>
            </a:r>
          </a:p>
          <a:p>
            <a:pPr marL="342900" indent="-342900">
              <a:spcAft>
                <a:spcPts val="400"/>
              </a:spcAft>
              <a:buFont typeface="+mj-lt"/>
              <a:buAutoNum type="arabicParenR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жилой дом или часть жилого дома;</a:t>
            </a:r>
          </a:p>
          <a:p>
            <a:pPr marL="342900" indent="-342900">
              <a:spcAft>
                <a:spcPts val="400"/>
              </a:spcAft>
              <a:buFont typeface="+mj-lt"/>
              <a:buAutoNum type="arabicParenR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помещение или сооружение, указанные в подпункте 14 пункта 1 статьи 407 Кодекса; </a:t>
            </a:r>
          </a:p>
          <a:p>
            <a:pPr marL="342900" indent="-342900">
              <a:spcAft>
                <a:spcPts val="400"/>
              </a:spcAft>
              <a:buFont typeface="+mj-lt"/>
              <a:buAutoNum type="arabicParenR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хозяйственное строение или сооружение, указанные в подпункте 15 пункта 1 статьи 407 Кодекса;</a:t>
            </a:r>
          </a:p>
          <a:p>
            <a:pPr marL="342900" indent="-342900">
              <a:spcAft>
                <a:spcPts val="800"/>
              </a:spcAft>
              <a:buFont typeface="+mj-lt"/>
              <a:buAutoNum type="arabicParenR"/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гараж или </a:t>
            </a:r>
            <a:r>
              <a:rPr lang="ru-RU" sz="1500" dirty="0" err="1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машино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-место.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При непредставлении налогоплательщиком, имеющим право на налоговую льготу, уведомления о выбранном объекте налогообложения налоговая льгота предоставляется в отношении одного объекта налогообложения каждого вида с максимальной исчисленной суммой налога.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Подробную информацию об установленных налоговых ставках и льготах можно узнать, воспользовавшись информационным ресурсом: </a:t>
            </a: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«Справочная информация о ставках и льготах по имущественным налогам»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на сайте ФНС России.</a:t>
            </a: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ПОРЯДОК ПРЕДОСТАВЛЕНИЯ ЛЬГОТ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Убедившись, что налогоплательщик относится к категориям лиц, имеющим право на налоговую льготу, но льгота не учтена в налоговом уведомлении или возникла впервые, целесообразно подать в любой налоговый орган заявление о предоставлении льготы по транспортному налогу, земельному налогу, налогу на имущество физических лиц, а также  документы, подтверждающие право на налоговую льготу.</a:t>
            </a:r>
          </a:p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Способы подачи: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через «Личный кабинет налогоплательщика»; почтовым сообщением в налоговую инспекцию; путем личного обращения в любую налоговую инспекцию; через МФЦ, с которым налоговым органом заключено соглашение о возможности оказания соответствующей услуги.</a:t>
            </a:r>
          </a:p>
        </p:txBody>
      </p:sp>
    </p:spTree>
    <p:extLst>
      <p:ext uri="{BB962C8B-B14F-4D97-AF65-F5344CB8AC3E}">
        <p14:creationId xmlns:p14="http://schemas.microsoft.com/office/powerpoint/2010/main" val="169485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0F3C36E-964C-4829-8559-858BA80B2299}"/>
              </a:ext>
            </a:extLst>
          </p:cNvPr>
          <p:cNvSpPr/>
          <p:nvPr/>
        </p:nvSpPr>
        <p:spPr>
          <a:xfrm>
            <a:off x="0" y="-1"/>
            <a:ext cx="6858000" cy="1950321"/>
          </a:xfrm>
          <a:prstGeom prst="rect">
            <a:avLst/>
          </a:prstGeom>
          <a:gradFill>
            <a:gsLst>
              <a:gs pos="0">
                <a:schemeClr val="tx2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67DFC2B-FFA7-47E9-97C1-7E066D8DAD21}"/>
              </a:ext>
            </a:extLst>
          </p:cNvPr>
          <p:cNvSpPr/>
          <p:nvPr/>
        </p:nvSpPr>
        <p:spPr>
          <a:xfrm>
            <a:off x="0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C83C4568-BEE8-4399-8FAC-124FD7EC064E}"/>
              </a:ext>
            </a:extLst>
          </p:cNvPr>
          <p:cNvSpPr/>
          <p:nvPr/>
        </p:nvSpPr>
        <p:spPr>
          <a:xfrm>
            <a:off x="4572404" y="9150000"/>
            <a:ext cx="2285596" cy="75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Graphic 9">
            <a:extLst>
              <a:ext uri="{FF2B5EF4-FFF2-40B4-BE49-F238E27FC236}">
                <a16:creationId xmlns:a16="http://schemas.microsoft.com/office/drawing/2014/main" xmlns="" id="{9347B1BC-3D5E-4AD9-A621-BE87EAC464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309082" y="9264241"/>
            <a:ext cx="1656000" cy="527519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0C13A37B-45F8-4983-B420-9FB044971DF2}"/>
              </a:ext>
            </a:extLst>
          </p:cNvPr>
          <p:cNvGrpSpPr/>
          <p:nvPr/>
        </p:nvGrpSpPr>
        <p:grpSpPr>
          <a:xfrm>
            <a:off x="4689140" y="9297484"/>
            <a:ext cx="1927173" cy="461032"/>
            <a:chOff x="4778191" y="9280500"/>
            <a:chExt cx="1927173" cy="4610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xmlns="" id="{9F39E3BD-F94B-4111-B820-E0EC5B37DE1F}"/>
                </a:ext>
              </a:extLst>
            </p:cNvPr>
            <p:cNvSpPr txBox="1"/>
            <p:nvPr/>
          </p:nvSpPr>
          <p:spPr>
            <a:xfrm>
              <a:off x="5048407" y="9280500"/>
              <a:ext cx="1656957" cy="153888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1000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ТЕЛЕФОН «ГОРЯЧЕЙ ЛИНИИ»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xmlns="" id="{5A412446-A93D-4213-BFAE-80AA1C66C9AD}"/>
                </a:ext>
              </a:extLst>
            </p:cNvPr>
            <p:cNvSpPr txBox="1"/>
            <p:nvPr/>
          </p:nvSpPr>
          <p:spPr>
            <a:xfrm>
              <a:off x="4778191" y="9433755"/>
              <a:ext cx="1927173" cy="307777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algn="r" defTabSz="1760969">
                <a:defRPr/>
              </a:pPr>
              <a:r>
                <a:rPr lang="ru-RU" sz="2000" b="1" dirty="0">
                  <a:solidFill>
                    <a:schemeClr val="tx1">
                      <a:lumMod val="50000"/>
                    </a:schemeClr>
                  </a:solidFill>
                  <a:latin typeface="Roboto Condensed" panose="02000000000000000000" pitchFamily="2" charset="0"/>
                  <a:ea typeface="Roboto Condensed" panose="02000000000000000000" pitchFamily="2" charset="0"/>
                </a:rPr>
                <a:t>8 (800) 222-22-22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xmlns="" id="{DD9B394E-AEF0-4AB0-8E20-D29DA91B10E7}"/>
              </a:ext>
            </a:extLst>
          </p:cNvPr>
          <p:cNvSpPr/>
          <p:nvPr/>
        </p:nvSpPr>
        <p:spPr>
          <a:xfrm>
            <a:off x="2286201" y="9150000"/>
            <a:ext cx="2285596" cy="756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sx="102000" sy="102000" algn="ctr" rotWithShape="0">
              <a:prstClr val="black">
                <a:alpha val="17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23A3CCB-93C0-461C-9F8E-317AB9553DBD}"/>
              </a:ext>
            </a:extLst>
          </p:cNvPr>
          <p:cNvSpPr txBox="1"/>
          <p:nvPr/>
        </p:nvSpPr>
        <p:spPr>
          <a:xfrm>
            <a:off x="2600522" y="9451056"/>
            <a:ext cx="1656957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defTabSz="1760969">
              <a:defRPr/>
            </a:pPr>
            <a:r>
              <a:rPr lang="en-US" sz="10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WWW.NALOG.GOV.RU</a:t>
            </a:r>
            <a:endParaRPr lang="ru-RU" sz="10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3A149B-579F-4315-9291-C45395189042}"/>
              </a:ext>
            </a:extLst>
          </p:cNvPr>
          <p:cNvSpPr txBox="1"/>
          <p:nvPr/>
        </p:nvSpPr>
        <p:spPr>
          <a:xfrm>
            <a:off x="527050" y="465425"/>
            <a:ext cx="5926286" cy="648895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Результат рассмотрения: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уведомление о предоставлении налоговой льготы либо сообщение об отказе от предоставления налоговой льготы с указанием оснований отказа (направляется налогоплательщику способом, указанным в заявлении).</a:t>
            </a:r>
          </a:p>
          <a:p>
            <a:pPr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Льгота без заявления </a:t>
            </a: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(в случае, если налогоплательщик, имеющий право на налоговую льготу, не представил в налоговый орган заявление или не сообщил об отказе от применения налоговой льготы) предоставляется налоговым органом на основании сведений, полученных налоговым органом в соответствии с федеральным законом, начиная с налогового периода, в котором у налогоплательщика - физического лица возникло право на налоговую льготу.</a:t>
            </a: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ИСЧИСЛЕНИЕ НАЛОГА</a:t>
            </a:r>
          </a:p>
          <a:p>
            <a:pPr>
              <a:spcAft>
                <a:spcPts val="800"/>
              </a:spcAft>
            </a:pPr>
            <a:r>
              <a:rPr lang="ru-RU" sz="1500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Налог исчисляется на основании сведений органов, осуществляющих государственный кадастровый учет и государственную регистрацию прав на недвижимое имущество (органы Росреестра), сведений нотариусов, органов, осуществляющих регистрацию (миграционный учет) физических лиц (органы МВД России и т.д.), регистрацию актов гражданского состояния (органы ЗАГС и т.д.), органов, осуществляющих выдачу документов, удостоверяющих личность (органы МВД России и т.д.), а также ранее представленных сведений от организаций (органов), проводивших техническую инвентаризацию.</a:t>
            </a:r>
          </a:p>
          <a:p>
            <a:pPr>
              <a:spcBef>
                <a:spcPts val="1200"/>
              </a:spcBef>
              <a:spcAft>
                <a:spcPts val="800"/>
              </a:spcAft>
            </a:pPr>
            <a:r>
              <a:rPr lang="ru-RU" sz="1500" b="1" dirty="0">
                <a:solidFill>
                  <a:schemeClr val="tx1">
                    <a:lumMod val="50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ФОРМУЛА РАСЧЕТА НАЛОГА</a:t>
            </a:r>
          </a:p>
        </p:txBody>
      </p:sp>
      <p:graphicFrame>
        <p:nvGraphicFramePr>
          <p:cNvPr id="15" name="Таблица 13">
            <a:extLst>
              <a:ext uri="{FF2B5EF4-FFF2-40B4-BE49-F238E27FC236}">
                <a16:creationId xmlns:a16="http://schemas.microsoft.com/office/drawing/2014/main" xmlns="" id="{1408BF80-963D-4B9E-91A0-374DFAA1D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1430958"/>
              </p:ext>
            </p:extLst>
          </p:nvPr>
        </p:nvGraphicFramePr>
        <p:xfrm>
          <a:off x="481648" y="7041232"/>
          <a:ext cx="6000238" cy="115212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56803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01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2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01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8428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60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288032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5554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Налог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=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Налоговая база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Налоговая ставка, %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Месяцы владения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</a:t>
                      </a:r>
                      <a:endParaRPr lang="ru-RU" sz="1300" b="1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Доля в праве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Х</a:t>
                      </a:r>
                      <a:endParaRPr lang="ru-RU" sz="1300" b="1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Коэффициент к периоду</a:t>
                      </a:r>
                      <a:r>
                        <a:rPr lang="ru-RU" sz="1100" b="1" spc="-30" baseline="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 1,1</a:t>
                      </a: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66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100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spc="-30" dirty="0">
                          <a:effectLst/>
                          <a:latin typeface="Roboto" panose="02000000000000000000" pitchFamily="2" charset="0"/>
                          <a:ea typeface="Roboto" panose="02000000000000000000" pitchFamily="2" charset="0"/>
                          <a:cs typeface="Roboto" panose="02000000000000000000" pitchFamily="2" charset="0"/>
                        </a:rPr>
                        <a:t>12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300" b="1" dirty="0">
                        <a:effectLst/>
                        <a:latin typeface="Roboto" panose="02000000000000000000" pitchFamily="2" charset="0"/>
                        <a:ea typeface="Roboto" panose="02000000000000000000" pitchFamily="2" charset="0"/>
                        <a:cs typeface="Roboto" panose="02000000000000000000" pitchFamily="2" charset="0"/>
                      </a:endParaRPr>
                    </a:p>
                  </a:txBody>
                  <a:tcPr marL="61296" marR="61296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4440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164939</TotalTime>
  <Words>2406</Words>
  <Application>Microsoft Office PowerPoint</Application>
  <PresentationFormat>Лист A4 (210x297 мм)</PresentationFormat>
  <Paragraphs>163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Хухрина Ирина Васильевна</cp:lastModifiedBy>
  <cp:revision>1934</cp:revision>
  <cp:lastPrinted>2021-11-02T15:00:02Z</cp:lastPrinted>
  <dcterms:created xsi:type="dcterms:W3CDTF">2014-10-08T23:03:32Z</dcterms:created>
  <dcterms:modified xsi:type="dcterms:W3CDTF">2022-03-24T07:59:36Z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</vt:i4>
  </property>
</Properties>
</file>